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5467350" cx="683895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 roundtripDataSignature="AMtx7mghNGyfa/OME/qENyIKo0Vf3LHrt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customschemas.google.com/relationships/presentationmetadata" Target="metadata"/><Relationship Id="rId10" Type="http://schemas.openxmlformats.org/officeDocument/2006/relationships/slide" Target="slides/slide6.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4" name="Google Shape;8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 name="Google Shape;8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13" name="Shape 13"/>
        <p:cNvGrpSpPr/>
        <p:nvPr/>
      </p:nvGrpSpPr>
      <p:grpSpPr>
        <a:xfrm>
          <a:off x="0" y="0"/>
          <a:ext cx="0" cy="0"/>
          <a:chOff x="0" y="0"/>
          <a:chExt cx="0" cy="0"/>
        </a:xfrm>
      </p:grpSpPr>
      <p:sp>
        <p:nvSpPr>
          <p:cNvPr id="14" name="Google Shape;14;p8"/>
          <p:cNvSpPr txBox="1"/>
          <p:nvPr>
            <p:ph type="ctrTitle"/>
          </p:nvPr>
        </p:nvSpPr>
        <p:spPr>
          <a:xfrm>
            <a:off x="512921" y="894773"/>
            <a:ext cx="5813108" cy="190344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487"/>
              <a:buFont typeface="Calibri"/>
              <a:buNone/>
              <a:defRPr sz="4487"/>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8"/>
          <p:cNvSpPr txBox="1"/>
          <p:nvPr>
            <p:ph idx="1" type="subTitle"/>
          </p:nvPr>
        </p:nvSpPr>
        <p:spPr>
          <a:xfrm>
            <a:off x="854869" y="2871625"/>
            <a:ext cx="5129213" cy="132001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48"/>
              </a:spcBef>
              <a:spcAft>
                <a:spcPts val="0"/>
              </a:spcAft>
              <a:buClr>
                <a:schemeClr val="dk1"/>
              </a:buClr>
              <a:buSzPts val="1795"/>
              <a:buNone/>
              <a:defRPr sz="1795"/>
            </a:lvl1pPr>
            <a:lvl2pPr lvl="1" algn="ctr">
              <a:lnSpc>
                <a:spcPct val="90000"/>
              </a:lnSpc>
              <a:spcBef>
                <a:spcPts val="374"/>
              </a:spcBef>
              <a:spcAft>
                <a:spcPts val="0"/>
              </a:spcAft>
              <a:buClr>
                <a:schemeClr val="dk1"/>
              </a:buClr>
              <a:buSzPts val="1496"/>
              <a:buNone/>
              <a:defRPr sz="1496"/>
            </a:lvl2pPr>
            <a:lvl3pPr lvl="2" algn="ctr">
              <a:lnSpc>
                <a:spcPct val="90000"/>
              </a:lnSpc>
              <a:spcBef>
                <a:spcPts val="374"/>
              </a:spcBef>
              <a:spcAft>
                <a:spcPts val="0"/>
              </a:spcAft>
              <a:buClr>
                <a:schemeClr val="dk1"/>
              </a:buClr>
              <a:buSzPts val="1346"/>
              <a:buNone/>
              <a:defRPr sz="1346"/>
            </a:lvl3pPr>
            <a:lvl4pPr lvl="3" algn="ctr">
              <a:lnSpc>
                <a:spcPct val="90000"/>
              </a:lnSpc>
              <a:spcBef>
                <a:spcPts val="374"/>
              </a:spcBef>
              <a:spcAft>
                <a:spcPts val="0"/>
              </a:spcAft>
              <a:buClr>
                <a:schemeClr val="dk1"/>
              </a:buClr>
              <a:buSzPts val="1197"/>
              <a:buNone/>
              <a:defRPr sz="1197"/>
            </a:lvl4pPr>
            <a:lvl5pPr lvl="4" algn="ctr">
              <a:lnSpc>
                <a:spcPct val="90000"/>
              </a:lnSpc>
              <a:spcBef>
                <a:spcPts val="374"/>
              </a:spcBef>
              <a:spcAft>
                <a:spcPts val="0"/>
              </a:spcAft>
              <a:buClr>
                <a:schemeClr val="dk1"/>
              </a:buClr>
              <a:buSzPts val="1197"/>
              <a:buNone/>
              <a:defRPr sz="1197"/>
            </a:lvl5pPr>
            <a:lvl6pPr lvl="5" algn="ctr">
              <a:lnSpc>
                <a:spcPct val="90000"/>
              </a:lnSpc>
              <a:spcBef>
                <a:spcPts val="374"/>
              </a:spcBef>
              <a:spcAft>
                <a:spcPts val="0"/>
              </a:spcAft>
              <a:buClr>
                <a:schemeClr val="dk1"/>
              </a:buClr>
              <a:buSzPts val="1197"/>
              <a:buNone/>
              <a:defRPr sz="1197"/>
            </a:lvl6pPr>
            <a:lvl7pPr lvl="6" algn="ctr">
              <a:lnSpc>
                <a:spcPct val="90000"/>
              </a:lnSpc>
              <a:spcBef>
                <a:spcPts val="374"/>
              </a:spcBef>
              <a:spcAft>
                <a:spcPts val="0"/>
              </a:spcAft>
              <a:buClr>
                <a:schemeClr val="dk1"/>
              </a:buClr>
              <a:buSzPts val="1197"/>
              <a:buNone/>
              <a:defRPr sz="1197"/>
            </a:lvl7pPr>
            <a:lvl8pPr lvl="7" algn="ctr">
              <a:lnSpc>
                <a:spcPct val="90000"/>
              </a:lnSpc>
              <a:spcBef>
                <a:spcPts val="374"/>
              </a:spcBef>
              <a:spcAft>
                <a:spcPts val="0"/>
              </a:spcAft>
              <a:buClr>
                <a:schemeClr val="dk1"/>
              </a:buClr>
              <a:buSzPts val="1197"/>
              <a:buNone/>
              <a:defRPr sz="1197"/>
            </a:lvl8pPr>
            <a:lvl9pPr lvl="8" algn="ctr">
              <a:lnSpc>
                <a:spcPct val="90000"/>
              </a:lnSpc>
              <a:spcBef>
                <a:spcPts val="374"/>
              </a:spcBef>
              <a:spcAft>
                <a:spcPts val="0"/>
              </a:spcAft>
              <a:buClr>
                <a:schemeClr val="dk1"/>
              </a:buClr>
              <a:buSzPts val="1197"/>
              <a:buNone/>
              <a:defRPr sz="1197"/>
            </a:lvl9pPr>
          </a:lstStyle>
          <a:p/>
        </p:txBody>
      </p:sp>
      <p:sp>
        <p:nvSpPr>
          <p:cNvPr id="16" name="Google Shape;16;p8"/>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8"/>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9" name="Shape 19"/>
        <p:cNvGrpSpPr/>
        <p:nvPr/>
      </p:nvGrpSpPr>
      <p:grpSpPr>
        <a:xfrm>
          <a:off x="0" y="0"/>
          <a:ext cx="0" cy="0"/>
          <a:chOff x="0" y="0"/>
          <a:chExt cx="0" cy="0"/>
        </a:xfrm>
      </p:grpSpPr>
      <p:sp>
        <p:nvSpPr>
          <p:cNvPr id="20" name="Google Shape;20;p9"/>
          <p:cNvSpPr txBox="1"/>
          <p:nvPr>
            <p:ph type="title"/>
          </p:nvPr>
        </p:nvSpPr>
        <p:spPr>
          <a:xfrm>
            <a:off x="470178" y="291087"/>
            <a:ext cx="5898594" cy="105676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9"/>
          <p:cNvSpPr txBox="1"/>
          <p:nvPr>
            <p:ph idx="1" type="body"/>
          </p:nvPr>
        </p:nvSpPr>
        <p:spPr>
          <a:xfrm>
            <a:off x="470178" y="1455429"/>
            <a:ext cx="5898594" cy="34689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48"/>
              </a:spcBef>
              <a:spcAft>
                <a:spcPts val="0"/>
              </a:spcAft>
              <a:buClr>
                <a:schemeClr val="dk1"/>
              </a:buClr>
              <a:buSzPts val="1800"/>
              <a:buChar char="•"/>
              <a:defRPr/>
            </a:lvl1pPr>
            <a:lvl2pPr indent="-342900" lvl="1" marL="914400" algn="l">
              <a:lnSpc>
                <a:spcPct val="90000"/>
              </a:lnSpc>
              <a:spcBef>
                <a:spcPts val="374"/>
              </a:spcBef>
              <a:spcAft>
                <a:spcPts val="0"/>
              </a:spcAft>
              <a:buClr>
                <a:schemeClr val="dk1"/>
              </a:buClr>
              <a:buSzPts val="1800"/>
              <a:buChar char="•"/>
              <a:defRPr/>
            </a:lvl2pPr>
            <a:lvl3pPr indent="-342900" lvl="2" marL="1371600" algn="l">
              <a:lnSpc>
                <a:spcPct val="90000"/>
              </a:lnSpc>
              <a:spcBef>
                <a:spcPts val="374"/>
              </a:spcBef>
              <a:spcAft>
                <a:spcPts val="0"/>
              </a:spcAft>
              <a:buClr>
                <a:schemeClr val="dk1"/>
              </a:buClr>
              <a:buSzPts val="1800"/>
              <a:buChar char="•"/>
              <a:defRPr/>
            </a:lvl3pPr>
            <a:lvl4pPr indent="-342900" lvl="3" marL="1828800" algn="l">
              <a:lnSpc>
                <a:spcPct val="90000"/>
              </a:lnSpc>
              <a:spcBef>
                <a:spcPts val="374"/>
              </a:spcBef>
              <a:spcAft>
                <a:spcPts val="0"/>
              </a:spcAft>
              <a:buClr>
                <a:schemeClr val="dk1"/>
              </a:buClr>
              <a:buSzPts val="1800"/>
              <a:buChar char="•"/>
              <a:defRPr/>
            </a:lvl4pPr>
            <a:lvl5pPr indent="-342900" lvl="4" marL="2286000" algn="l">
              <a:lnSpc>
                <a:spcPct val="90000"/>
              </a:lnSpc>
              <a:spcBef>
                <a:spcPts val="374"/>
              </a:spcBef>
              <a:spcAft>
                <a:spcPts val="0"/>
              </a:spcAft>
              <a:buClr>
                <a:schemeClr val="dk1"/>
              </a:buClr>
              <a:buSzPts val="1800"/>
              <a:buChar char="•"/>
              <a:defRPr/>
            </a:lvl5pPr>
            <a:lvl6pPr indent="-342900" lvl="5" marL="2743200" algn="l">
              <a:lnSpc>
                <a:spcPct val="90000"/>
              </a:lnSpc>
              <a:spcBef>
                <a:spcPts val="374"/>
              </a:spcBef>
              <a:spcAft>
                <a:spcPts val="0"/>
              </a:spcAft>
              <a:buClr>
                <a:schemeClr val="dk1"/>
              </a:buClr>
              <a:buSzPts val="1800"/>
              <a:buChar char="•"/>
              <a:defRPr/>
            </a:lvl6pPr>
            <a:lvl7pPr indent="-342900" lvl="6" marL="3200400" algn="l">
              <a:lnSpc>
                <a:spcPct val="90000"/>
              </a:lnSpc>
              <a:spcBef>
                <a:spcPts val="374"/>
              </a:spcBef>
              <a:spcAft>
                <a:spcPts val="0"/>
              </a:spcAft>
              <a:buClr>
                <a:schemeClr val="dk1"/>
              </a:buClr>
              <a:buSzPts val="1800"/>
              <a:buChar char="•"/>
              <a:defRPr/>
            </a:lvl7pPr>
            <a:lvl8pPr indent="-342900" lvl="7" marL="3657600" algn="l">
              <a:lnSpc>
                <a:spcPct val="90000"/>
              </a:lnSpc>
              <a:spcBef>
                <a:spcPts val="374"/>
              </a:spcBef>
              <a:spcAft>
                <a:spcPts val="0"/>
              </a:spcAft>
              <a:buClr>
                <a:schemeClr val="dk1"/>
              </a:buClr>
              <a:buSzPts val="1800"/>
              <a:buChar char="•"/>
              <a:defRPr/>
            </a:lvl8pPr>
            <a:lvl9pPr indent="-342900" lvl="8" marL="4114800" algn="l">
              <a:lnSpc>
                <a:spcPct val="90000"/>
              </a:lnSpc>
              <a:spcBef>
                <a:spcPts val="374"/>
              </a:spcBef>
              <a:spcAft>
                <a:spcPts val="0"/>
              </a:spcAft>
              <a:buClr>
                <a:schemeClr val="dk1"/>
              </a:buClr>
              <a:buSzPts val="1800"/>
              <a:buChar char="•"/>
              <a:defRPr/>
            </a:lvl9pPr>
          </a:lstStyle>
          <a:p/>
        </p:txBody>
      </p:sp>
      <p:sp>
        <p:nvSpPr>
          <p:cNvPr id="22" name="Google Shape;22;p9"/>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9"/>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5" name="Shape 25"/>
        <p:cNvGrpSpPr/>
        <p:nvPr/>
      </p:nvGrpSpPr>
      <p:grpSpPr>
        <a:xfrm>
          <a:off x="0" y="0"/>
          <a:ext cx="0" cy="0"/>
          <a:chOff x="0" y="0"/>
          <a:chExt cx="0" cy="0"/>
        </a:xfrm>
      </p:grpSpPr>
      <p:sp>
        <p:nvSpPr>
          <p:cNvPr id="26" name="Google Shape;26;p10"/>
          <p:cNvSpPr txBox="1"/>
          <p:nvPr>
            <p:ph type="title"/>
          </p:nvPr>
        </p:nvSpPr>
        <p:spPr>
          <a:xfrm>
            <a:off x="466616" y="1363042"/>
            <a:ext cx="5898594" cy="227426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87"/>
              <a:buFont typeface="Calibri"/>
              <a:buNone/>
              <a:defRPr sz="4487"/>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0"/>
          <p:cNvSpPr txBox="1"/>
          <p:nvPr>
            <p:ph idx="1" type="body"/>
          </p:nvPr>
        </p:nvSpPr>
        <p:spPr>
          <a:xfrm>
            <a:off x="466616" y="3658823"/>
            <a:ext cx="5898594" cy="11959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48"/>
              </a:spcBef>
              <a:spcAft>
                <a:spcPts val="0"/>
              </a:spcAft>
              <a:buClr>
                <a:schemeClr val="dk1"/>
              </a:buClr>
              <a:buSzPts val="1795"/>
              <a:buNone/>
              <a:defRPr sz="1795">
                <a:solidFill>
                  <a:schemeClr val="dk1"/>
                </a:solidFill>
              </a:defRPr>
            </a:lvl1pPr>
            <a:lvl2pPr indent="-228600" lvl="1" marL="914400" algn="l">
              <a:lnSpc>
                <a:spcPct val="90000"/>
              </a:lnSpc>
              <a:spcBef>
                <a:spcPts val="374"/>
              </a:spcBef>
              <a:spcAft>
                <a:spcPts val="0"/>
              </a:spcAft>
              <a:buClr>
                <a:srgbClr val="888888"/>
              </a:buClr>
              <a:buSzPts val="1496"/>
              <a:buNone/>
              <a:defRPr sz="1496">
                <a:solidFill>
                  <a:srgbClr val="888888"/>
                </a:solidFill>
              </a:defRPr>
            </a:lvl2pPr>
            <a:lvl3pPr indent="-228600" lvl="2" marL="1371600" algn="l">
              <a:lnSpc>
                <a:spcPct val="90000"/>
              </a:lnSpc>
              <a:spcBef>
                <a:spcPts val="374"/>
              </a:spcBef>
              <a:spcAft>
                <a:spcPts val="0"/>
              </a:spcAft>
              <a:buClr>
                <a:srgbClr val="888888"/>
              </a:buClr>
              <a:buSzPts val="1346"/>
              <a:buNone/>
              <a:defRPr sz="1346">
                <a:solidFill>
                  <a:srgbClr val="888888"/>
                </a:solidFill>
              </a:defRPr>
            </a:lvl3pPr>
            <a:lvl4pPr indent="-228600" lvl="3" marL="1828800" algn="l">
              <a:lnSpc>
                <a:spcPct val="90000"/>
              </a:lnSpc>
              <a:spcBef>
                <a:spcPts val="374"/>
              </a:spcBef>
              <a:spcAft>
                <a:spcPts val="0"/>
              </a:spcAft>
              <a:buClr>
                <a:srgbClr val="888888"/>
              </a:buClr>
              <a:buSzPts val="1197"/>
              <a:buNone/>
              <a:defRPr sz="1197">
                <a:solidFill>
                  <a:srgbClr val="888888"/>
                </a:solidFill>
              </a:defRPr>
            </a:lvl4pPr>
            <a:lvl5pPr indent="-228600" lvl="4" marL="2286000" algn="l">
              <a:lnSpc>
                <a:spcPct val="90000"/>
              </a:lnSpc>
              <a:spcBef>
                <a:spcPts val="374"/>
              </a:spcBef>
              <a:spcAft>
                <a:spcPts val="0"/>
              </a:spcAft>
              <a:buClr>
                <a:srgbClr val="888888"/>
              </a:buClr>
              <a:buSzPts val="1197"/>
              <a:buNone/>
              <a:defRPr sz="1197">
                <a:solidFill>
                  <a:srgbClr val="888888"/>
                </a:solidFill>
              </a:defRPr>
            </a:lvl5pPr>
            <a:lvl6pPr indent="-228600" lvl="5" marL="2743200" algn="l">
              <a:lnSpc>
                <a:spcPct val="90000"/>
              </a:lnSpc>
              <a:spcBef>
                <a:spcPts val="374"/>
              </a:spcBef>
              <a:spcAft>
                <a:spcPts val="0"/>
              </a:spcAft>
              <a:buClr>
                <a:srgbClr val="888888"/>
              </a:buClr>
              <a:buSzPts val="1197"/>
              <a:buNone/>
              <a:defRPr sz="1197">
                <a:solidFill>
                  <a:srgbClr val="888888"/>
                </a:solidFill>
              </a:defRPr>
            </a:lvl6pPr>
            <a:lvl7pPr indent="-228600" lvl="6" marL="3200400" algn="l">
              <a:lnSpc>
                <a:spcPct val="90000"/>
              </a:lnSpc>
              <a:spcBef>
                <a:spcPts val="374"/>
              </a:spcBef>
              <a:spcAft>
                <a:spcPts val="0"/>
              </a:spcAft>
              <a:buClr>
                <a:srgbClr val="888888"/>
              </a:buClr>
              <a:buSzPts val="1197"/>
              <a:buNone/>
              <a:defRPr sz="1197">
                <a:solidFill>
                  <a:srgbClr val="888888"/>
                </a:solidFill>
              </a:defRPr>
            </a:lvl7pPr>
            <a:lvl8pPr indent="-228600" lvl="7" marL="3657600" algn="l">
              <a:lnSpc>
                <a:spcPct val="90000"/>
              </a:lnSpc>
              <a:spcBef>
                <a:spcPts val="374"/>
              </a:spcBef>
              <a:spcAft>
                <a:spcPts val="0"/>
              </a:spcAft>
              <a:buClr>
                <a:srgbClr val="888888"/>
              </a:buClr>
              <a:buSzPts val="1197"/>
              <a:buNone/>
              <a:defRPr sz="1197">
                <a:solidFill>
                  <a:srgbClr val="888888"/>
                </a:solidFill>
              </a:defRPr>
            </a:lvl8pPr>
            <a:lvl9pPr indent="-228600" lvl="8" marL="4114800" algn="l">
              <a:lnSpc>
                <a:spcPct val="90000"/>
              </a:lnSpc>
              <a:spcBef>
                <a:spcPts val="374"/>
              </a:spcBef>
              <a:spcAft>
                <a:spcPts val="0"/>
              </a:spcAft>
              <a:buClr>
                <a:srgbClr val="888888"/>
              </a:buClr>
              <a:buSzPts val="1197"/>
              <a:buNone/>
              <a:defRPr sz="1197">
                <a:solidFill>
                  <a:srgbClr val="888888"/>
                </a:solidFill>
              </a:defRPr>
            </a:lvl9pPr>
          </a:lstStyle>
          <a:p/>
        </p:txBody>
      </p:sp>
      <p:sp>
        <p:nvSpPr>
          <p:cNvPr id="28" name="Google Shape;28;p10"/>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0"/>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31" name="Shape 31"/>
        <p:cNvGrpSpPr/>
        <p:nvPr/>
      </p:nvGrpSpPr>
      <p:grpSpPr>
        <a:xfrm>
          <a:off x="0" y="0"/>
          <a:ext cx="0" cy="0"/>
          <a:chOff x="0" y="0"/>
          <a:chExt cx="0" cy="0"/>
        </a:xfrm>
      </p:grpSpPr>
      <p:sp>
        <p:nvSpPr>
          <p:cNvPr id="32" name="Google Shape;32;p11"/>
          <p:cNvSpPr txBox="1"/>
          <p:nvPr>
            <p:ph type="title"/>
          </p:nvPr>
        </p:nvSpPr>
        <p:spPr>
          <a:xfrm>
            <a:off x="470178" y="291087"/>
            <a:ext cx="5898594" cy="105676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1"/>
          <p:cNvSpPr txBox="1"/>
          <p:nvPr>
            <p:ph idx="1" type="body"/>
          </p:nvPr>
        </p:nvSpPr>
        <p:spPr>
          <a:xfrm>
            <a:off x="470178" y="1455429"/>
            <a:ext cx="2906554" cy="34689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48"/>
              </a:spcBef>
              <a:spcAft>
                <a:spcPts val="0"/>
              </a:spcAft>
              <a:buClr>
                <a:schemeClr val="dk1"/>
              </a:buClr>
              <a:buSzPts val="1800"/>
              <a:buChar char="•"/>
              <a:defRPr/>
            </a:lvl1pPr>
            <a:lvl2pPr indent="-342900" lvl="1" marL="914400" algn="l">
              <a:lnSpc>
                <a:spcPct val="90000"/>
              </a:lnSpc>
              <a:spcBef>
                <a:spcPts val="374"/>
              </a:spcBef>
              <a:spcAft>
                <a:spcPts val="0"/>
              </a:spcAft>
              <a:buClr>
                <a:schemeClr val="dk1"/>
              </a:buClr>
              <a:buSzPts val="1800"/>
              <a:buChar char="•"/>
              <a:defRPr/>
            </a:lvl2pPr>
            <a:lvl3pPr indent="-342900" lvl="2" marL="1371600" algn="l">
              <a:lnSpc>
                <a:spcPct val="90000"/>
              </a:lnSpc>
              <a:spcBef>
                <a:spcPts val="374"/>
              </a:spcBef>
              <a:spcAft>
                <a:spcPts val="0"/>
              </a:spcAft>
              <a:buClr>
                <a:schemeClr val="dk1"/>
              </a:buClr>
              <a:buSzPts val="1800"/>
              <a:buChar char="•"/>
              <a:defRPr/>
            </a:lvl3pPr>
            <a:lvl4pPr indent="-342900" lvl="3" marL="1828800" algn="l">
              <a:lnSpc>
                <a:spcPct val="90000"/>
              </a:lnSpc>
              <a:spcBef>
                <a:spcPts val="374"/>
              </a:spcBef>
              <a:spcAft>
                <a:spcPts val="0"/>
              </a:spcAft>
              <a:buClr>
                <a:schemeClr val="dk1"/>
              </a:buClr>
              <a:buSzPts val="1800"/>
              <a:buChar char="•"/>
              <a:defRPr/>
            </a:lvl4pPr>
            <a:lvl5pPr indent="-342900" lvl="4" marL="2286000" algn="l">
              <a:lnSpc>
                <a:spcPct val="90000"/>
              </a:lnSpc>
              <a:spcBef>
                <a:spcPts val="374"/>
              </a:spcBef>
              <a:spcAft>
                <a:spcPts val="0"/>
              </a:spcAft>
              <a:buClr>
                <a:schemeClr val="dk1"/>
              </a:buClr>
              <a:buSzPts val="1800"/>
              <a:buChar char="•"/>
              <a:defRPr/>
            </a:lvl5pPr>
            <a:lvl6pPr indent="-342900" lvl="5" marL="2743200" algn="l">
              <a:lnSpc>
                <a:spcPct val="90000"/>
              </a:lnSpc>
              <a:spcBef>
                <a:spcPts val="374"/>
              </a:spcBef>
              <a:spcAft>
                <a:spcPts val="0"/>
              </a:spcAft>
              <a:buClr>
                <a:schemeClr val="dk1"/>
              </a:buClr>
              <a:buSzPts val="1800"/>
              <a:buChar char="•"/>
              <a:defRPr/>
            </a:lvl6pPr>
            <a:lvl7pPr indent="-342900" lvl="6" marL="3200400" algn="l">
              <a:lnSpc>
                <a:spcPct val="90000"/>
              </a:lnSpc>
              <a:spcBef>
                <a:spcPts val="374"/>
              </a:spcBef>
              <a:spcAft>
                <a:spcPts val="0"/>
              </a:spcAft>
              <a:buClr>
                <a:schemeClr val="dk1"/>
              </a:buClr>
              <a:buSzPts val="1800"/>
              <a:buChar char="•"/>
              <a:defRPr/>
            </a:lvl7pPr>
            <a:lvl8pPr indent="-342900" lvl="7" marL="3657600" algn="l">
              <a:lnSpc>
                <a:spcPct val="90000"/>
              </a:lnSpc>
              <a:spcBef>
                <a:spcPts val="374"/>
              </a:spcBef>
              <a:spcAft>
                <a:spcPts val="0"/>
              </a:spcAft>
              <a:buClr>
                <a:schemeClr val="dk1"/>
              </a:buClr>
              <a:buSzPts val="1800"/>
              <a:buChar char="•"/>
              <a:defRPr/>
            </a:lvl8pPr>
            <a:lvl9pPr indent="-342900" lvl="8" marL="4114800" algn="l">
              <a:lnSpc>
                <a:spcPct val="90000"/>
              </a:lnSpc>
              <a:spcBef>
                <a:spcPts val="374"/>
              </a:spcBef>
              <a:spcAft>
                <a:spcPts val="0"/>
              </a:spcAft>
              <a:buClr>
                <a:schemeClr val="dk1"/>
              </a:buClr>
              <a:buSzPts val="1800"/>
              <a:buChar char="•"/>
              <a:defRPr/>
            </a:lvl9pPr>
          </a:lstStyle>
          <a:p/>
        </p:txBody>
      </p:sp>
      <p:sp>
        <p:nvSpPr>
          <p:cNvPr id="34" name="Google Shape;34;p11"/>
          <p:cNvSpPr txBox="1"/>
          <p:nvPr>
            <p:ph idx="2" type="body"/>
          </p:nvPr>
        </p:nvSpPr>
        <p:spPr>
          <a:xfrm>
            <a:off x="3462218" y="1455429"/>
            <a:ext cx="2906554" cy="34689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48"/>
              </a:spcBef>
              <a:spcAft>
                <a:spcPts val="0"/>
              </a:spcAft>
              <a:buClr>
                <a:schemeClr val="dk1"/>
              </a:buClr>
              <a:buSzPts val="1800"/>
              <a:buChar char="•"/>
              <a:defRPr/>
            </a:lvl1pPr>
            <a:lvl2pPr indent="-342900" lvl="1" marL="914400" algn="l">
              <a:lnSpc>
                <a:spcPct val="90000"/>
              </a:lnSpc>
              <a:spcBef>
                <a:spcPts val="374"/>
              </a:spcBef>
              <a:spcAft>
                <a:spcPts val="0"/>
              </a:spcAft>
              <a:buClr>
                <a:schemeClr val="dk1"/>
              </a:buClr>
              <a:buSzPts val="1800"/>
              <a:buChar char="•"/>
              <a:defRPr/>
            </a:lvl2pPr>
            <a:lvl3pPr indent="-342900" lvl="2" marL="1371600" algn="l">
              <a:lnSpc>
                <a:spcPct val="90000"/>
              </a:lnSpc>
              <a:spcBef>
                <a:spcPts val="374"/>
              </a:spcBef>
              <a:spcAft>
                <a:spcPts val="0"/>
              </a:spcAft>
              <a:buClr>
                <a:schemeClr val="dk1"/>
              </a:buClr>
              <a:buSzPts val="1800"/>
              <a:buChar char="•"/>
              <a:defRPr/>
            </a:lvl3pPr>
            <a:lvl4pPr indent="-342900" lvl="3" marL="1828800" algn="l">
              <a:lnSpc>
                <a:spcPct val="90000"/>
              </a:lnSpc>
              <a:spcBef>
                <a:spcPts val="374"/>
              </a:spcBef>
              <a:spcAft>
                <a:spcPts val="0"/>
              </a:spcAft>
              <a:buClr>
                <a:schemeClr val="dk1"/>
              </a:buClr>
              <a:buSzPts val="1800"/>
              <a:buChar char="•"/>
              <a:defRPr/>
            </a:lvl4pPr>
            <a:lvl5pPr indent="-342900" lvl="4" marL="2286000" algn="l">
              <a:lnSpc>
                <a:spcPct val="90000"/>
              </a:lnSpc>
              <a:spcBef>
                <a:spcPts val="374"/>
              </a:spcBef>
              <a:spcAft>
                <a:spcPts val="0"/>
              </a:spcAft>
              <a:buClr>
                <a:schemeClr val="dk1"/>
              </a:buClr>
              <a:buSzPts val="1800"/>
              <a:buChar char="•"/>
              <a:defRPr/>
            </a:lvl5pPr>
            <a:lvl6pPr indent="-342900" lvl="5" marL="2743200" algn="l">
              <a:lnSpc>
                <a:spcPct val="90000"/>
              </a:lnSpc>
              <a:spcBef>
                <a:spcPts val="374"/>
              </a:spcBef>
              <a:spcAft>
                <a:spcPts val="0"/>
              </a:spcAft>
              <a:buClr>
                <a:schemeClr val="dk1"/>
              </a:buClr>
              <a:buSzPts val="1800"/>
              <a:buChar char="•"/>
              <a:defRPr/>
            </a:lvl6pPr>
            <a:lvl7pPr indent="-342900" lvl="6" marL="3200400" algn="l">
              <a:lnSpc>
                <a:spcPct val="90000"/>
              </a:lnSpc>
              <a:spcBef>
                <a:spcPts val="374"/>
              </a:spcBef>
              <a:spcAft>
                <a:spcPts val="0"/>
              </a:spcAft>
              <a:buClr>
                <a:schemeClr val="dk1"/>
              </a:buClr>
              <a:buSzPts val="1800"/>
              <a:buChar char="•"/>
              <a:defRPr/>
            </a:lvl7pPr>
            <a:lvl8pPr indent="-342900" lvl="7" marL="3657600" algn="l">
              <a:lnSpc>
                <a:spcPct val="90000"/>
              </a:lnSpc>
              <a:spcBef>
                <a:spcPts val="374"/>
              </a:spcBef>
              <a:spcAft>
                <a:spcPts val="0"/>
              </a:spcAft>
              <a:buClr>
                <a:schemeClr val="dk1"/>
              </a:buClr>
              <a:buSzPts val="1800"/>
              <a:buChar char="•"/>
              <a:defRPr/>
            </a:lvl8pPr>
            <a:lvl9pPr indent="-342900" lvl="8" marL="4114800" algn="l">
              <a:lnSpc>
                <a:spcPct val="90000"/>
              </a:lnSpc>
              <a:spcBef>
                <a:spcPts val="374"/>
              </a:spcBef>
              <a:spcAft>
                <a:spcPts val="0"/>
              </a:spcAft>
              <a:buClr>
                <a:schemeClr val="dk1"/>
              </a:buClr>
              <a:buSzPts val="1800"/>
              <a:buChar char="•"/>
              <a:defRPr/>
            </a:lvl9pPr>
          </a:lstStyle>
          <a:p/>
        </p:txBody>
      </p:sp>
      <p:sp>
        <p:nvSpPr>
          <p:cNvPr id="35" name="Google Shape;35;p11"/>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1"/>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1"/>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38" name="Shape 38"/>
        <p:cNvGrpSpPr/>
        <p:nvPr/>
      </p:nvGrpSpPr>
      <p:grpSpPr>
        <a:xfrm>
          <a:off x="0" y="0"/>
          <a:ext cx="0" cy="0"/>
          <a:chOff x="0" y="0"/>
          <a:chExt cx="0" cy="0"/>
        </a:xfrm>
      </p:grpSpPr>
      <p:sp>
        <p:nvSpPr>
          <p:cNvPr id="39" name="Google Shape;39;p12"/>
          <p:cNvSpPr txBox="1"/>
          <p:nvPr>
            <p:ph type="title"/>
          </p:nvPr>
        </p:nvSpPr>
        <p:spPr>
          <a:xfrm>
            <a:off x="471069" y="291087"/>
            <a:ext cx="5898594" cy="105676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2"/>
          <p:cNvSpPr txBox="1"/>
          <p:nvPr>
            <p:ph idx="1" type="body"/>
          </p:nvPr>
        </p:nvSpPr>
        <p:spPr>
          <a:xfrm>
            <a:off x="471069" y="1340260"/>
            <a:ext cx="2893196" cy="656841"/>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48"/>
              </a:spcBef>
              <a:spcAft>
                <a:spcPts val="0"/>
              </a:spcAft>
              <a:buClr>
                <a:schemeClr val="dk1"/>
              </a:buClr>
              <a:buSzPts val="1795"/>
              <a:buNone/>
              <a:defRPr b="1" sz="1795"/>
            </a:lvl1pPr>
            <a:lvl2pPr indent="-228600" lvl="1" marL="914400" algn="l">
              <a:lnSpc>
                <a:spcPct val="90000"/>
              </a:lnSpc>
              <a:spcBef>
                <a:spcPts val="374"/>
              </a:spcBef>
              <a:spcAft>
                <a:spcPts val="0"/>
              </a:spcAft>
              <a:buClr>
                <a:schemeClr val="dk1"/>
              </a:buClr>
              <a:buSzPts val="1496"/>
              <a:buNone/>
              <a:defRPr b="1" sz="1496"/>
            </a:lvl2pPr>
            <a:lvl3pPr indent="-228600" lvl="2" marL="1371600" algn="l">
              <a:lnSpc>
                <a:spcPct val="90000"/>
              </a:lnSpc>
              <a:spcBef>
                <a:spcPts val="374"/>
              </a:spcBef>
              <a:spcAft>
                <a:spcPts val="0"/>
              </a:spcAft>
              <a:buClr>
                <a:schemeClr val="dk1"/>
              </a:buClr>
              <a:buSzPts val="1346"/>
              <a:buNone/>
              <a:defRPr b="1" sz="1346"/>
            </a:lvl3pPr>
            <a:lvl4pPr indent="-228600" lvl="3" marL="1828800" algn="l">
              <a:lnSpc>
                <a:spcPct val="90000"/>
              </a:lnSpc>
              <a:spcBef>
                <a:spcPts val="374"/>
              </a:spcBef>
              <a:spcAft>
                <a:spcPts val="0"/>
              </a:spcAft>
              <a:buClr>
                <a:schemeClr val="dk1"/>
              </a:buClr>
              <a:buSzPts val="1197"/>
              <a:buNone/>
              <a:defRPr b="1" sz="1197"/>
            </a:lvl4pPr>
            <a:lvl5pPr indent="-228600" lvl="4" marL="2286000" algn="l">
              <a:lnSpc>
                <a:spcPct val="90000"/>
              </a:lnSpc>
              <a:spcBef>
                <a:spcPts val="374"/>
              </a:spcBef>
              <a:spcAft>
                <a:spcPts val="0"/>
              </a:spcAft>
              <a:buClr>
                <a:schemeClr val="dk1"/>
              </a:buClr>
              <a:buSzPts val="1197"/>
              <a:buNone/>
              <a:defRPr b="1" sz="1197"/>
            </a:lvl5pPr>
            <a:lvl6pPr indent="-228600" lvl="5" marL="2743200" algn="l">
              <a:lnSpc>
                <a:spcPct val="90000"/>
              </a:lnSpc>
              <a:spcBef>
                <a:spcPts val="374"/>
              </a:spcBef>
              <a:spcAft>
                <a:spcPts val="0"/>
              </a:spcAft>
              <a:buClr>
                <a:schemeClr val="dk1"/>
              </a:buClr>
              <a:buSzPts val="1197"/>
              <a:buNone/>
              <a:defRPr b="1" sz="1197"/>
            </a:lvl6pPr>
            <a:lvl7pPr indent="-228600" lvl="6" marL="3200400" algn="l">
              <a:lnSpc>
                <a:spcPct val="90000"/>
              </a:lnSpc>
              <a:spcBef>
                <a:spcPts val="374"/>
              </a:spcBef>
              <a:spcAft>
                <a:spcPts val="0"/>
              </a:spcAft>
              <a:buClr>
                <a:schemeClr val="dk1"/>
              </a:buClr>
              <a:buSzPts val="1197"/>
              <a:buNone/>
              <a:defRPr b="1" sz="1197"/>
            </a:lvl7pPr>
            <a:lvl8pPr indent="-228600" lvl="7" marL="3657600" algn="l">
              <a:lnSpc>
                <a:spcPct val="90000"/>
              </a:lnSpc>
              <a:spcBef>
                <a:spcPts val="374"/>
              </a:spcBef>
              <a:spcAft>
                <a:spcPts val="0"/>
              </a:spcAft>
              <a:buClr>
                <a:schemeClr val="dk1"/>
              </a:buClr>
              <a:buSzPts val="1197"/>
              <a:buNone/>
              <a:defRPr b="1" sz="1197"/>
            </a:lvl8pPr>
            <a:lvl9pPr indent="-228600" lvl="8" marL="4114800" algn="l">
              <a:lnSpc>
                <a:spcPct val="90000"/>
              </a:lnSpc>
              <a:spcBef>
                <a:spcPts val="374"/>
              </a:spcBef>
              <a:spcAft>
                <a:spcPts val="0"/>
              </a:spcAft>
              <a:buClr>
                <a:schemeClr val="dk1"/>
              </a:buClr>
              <a:buSzPts val="1197"/>
              <a:buNone/>
              <a:defRPr b="1" sz="1197"/>
            </a:lvl9pPr>
          </a:lstStyle>
          <a:p/>
        </p:txBody>
      </p:sp>
      <p:sp>
        <p:nvSpPr>
          <p:cNvPr id="41" name="Google Shape;41;p12"/>
          <p:cNvSpPr txBox="1"/>
          <p:nvPr>
            <p:ph idx="2" type="body"/>
          </p:nvPr>
        </p:nvSpPr>
        <p:spPr>
          <a:xfrm>
            <a:off x="471069" y="1997102"/>
            <a:ext cx="2893196" cy="293743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48"/>
              </a:spcBef>
              <a:spcAft>
                <a:spcPts val="0"/>
              </a:spcAft>
              <a:buClr>
                <a:schemeClr val="dk1"/>
              </a:buClr>
              <a:buSzPts val="1800"/>
              <a:buChar char="•"/>
              <a:defRPr/>
            </a:lvl1pPr>
            <a:lvl2pPr indent="-342900" lvl="1" marL="914400" algn="l">
              <a:lnSpc>
                <a:spcPct val="90000"/>
              </a:lnSpc>
              <a:spcBef>
                <a:spcPts val="374"/>
              </a:spcBef>
              <a:spcAft>
                <a:spcPts val="0"/>
              </a:spcAft>
              <a:buClr>
                <a:schemeClr val="dk1"/>
              </a:buClr>
              <a:buSzPts val="1800"/>
              <a:buChar char="•"/>
              <a:defRPr/>
            </a:lvl2pPr>
            <a:lvl3pPr indent="-342900" lvl="2" marL="1371600" algn="l">
              <a:lnSpc>
                <a:spcPct val="90000"/>
              </a:lnSpc>
              <a:spcBef>
                <a:spcPts val="374"/>
              </a:spcBef>
              <a:spcAft>
                <a:spcPts val="0"/>
              </a:spcAft>
              <a:buClr>
                <a:schemeClr val="dk1"/>
              </a:buClr>
              <a:buSzPts val="1800"/>
              <a:buChar char="•"/>
              <a:defRPr/>
            </a:lvl3pPr>
            <a:lvl4pPr indent="-342900" lvl="3" marL="1828800" algn="l">
              <a:lnSpc>
                <a:spcPct val="90000"/>
              </a:lnSpc>
              <a:spcBef>
                <a:spcPts val="374"/>
              </a:spcBef>
              <a:spcAft>
                <a:spcPts val="0"/>
              </a:spcAft>
              <a:buClr>
                <a:schemeClr val="dk1"/>
              </a:buClr>
              <a:buSzPts val="1800"/>
              <a:buChar char="•"/>
              <a:defRPr/>
            </a:lvl4pPr>
            <a:lvl5pPr indent="-342900" lvl="4" marL="2286000" algn="l">
              <a:lnSpc>
                <a:spcPct val="90000"/>
              </a:lnSpc>
              <a:spcBef>
                <a:spcPts val="374"/>
              </a:spcBef>
              <a:spcAft>
                <a:spcPts val="0"/>
              </a:spcAft>
              <a:buClr>
                <a:schemeClr val="dk1"/>
              </a:buClr>
              <a:buSzPts val="1800"/>
              <a:buChar char="•"/>
              <a:defRPr/>
            </a:lvl5pPr>
            <a:lvl6pPr indent="-342900" lvl="5" marL="2743200" algn="l">
              <a:lnSpc>
                <a:spcPct val="90000"/>
              </a:lnSpc>
              <a:spcBef>
                <a:spcPts val="374"/>
              </a:spcBef>
              <a:spcAft>
                <a:spcPts val="0"/>
              </a:spcAft>
              <a:buClr>
                <a:schemeClr val="dk1"/>
              </a:buClr>
              <a:buSzPts val="1800"/>
              <a:buChar char="•"/>
              <a:defRPr/>
            </a:lvl6pPr>
            <a:lvl7pPr indent="-342900" lvl="6" marL="3200400" algn="l">
              <a:lnSpc>
                <a:spcPct val="90000"/>
              </a:lnSpc>
              <a:spcBef>
                <a:spcPts val="374"/>
              </a:spcBef>
              <a:spcAft>
                <a:spcPts val="0"/>
              </a:spcAft>
              <a:buClr>
                <a:schemeClr val="dk1"/>
              </a:buClr>
              <a:buSzPts val="1800"/>
              <a:buChar char="•"/>
              <a:defRPr/>
            </a:lvl7pPr>
            <a:lvl8pPr indent="-342900" lvl="7" marL="3657600" algn="l">
              <a:lnSpc>
                <a:spcPct val="90000"/>
              </a:lnSpc>
              <a:spcBef>
                <a:spcPts val="374"/>
              </a:spcBef>
              <a:spcAft>
                <a:spcPts val="0"/>
              </a:spcAft>
              <a:buClr>
                <a:schemeClr val="dk1"/>
              </a:buClr>
              <a:buSzPts val="1800"/>
              <a:buChar char="•"/>
              <a:defRPr/>
            </a:lvl8pPr>
            <a:lvl9pPr indent="-342900" lvl="8" marL="4114800" algn="l">
              <a:lnSpc>
                <a:spcPct val="90000"/>
              </a:lnSpc>
              <a:spcBef>
                <a:spcPts val="374"/>
              </a:spcBef>
              <a:spcAft>
                <a:spcPts val="0"/>
              </a:spcAft>
              <a:buClr>
                <a:schemeClr val="dk1"/>
              </a:buClr>
              <a:buSzPts val="1800"/>
              <a:buChar char="•"/>
              <a:defRPr/>
            </a:lvl9pPr>
          </a:lstStyle>
          <a:p/>
        </p:txBody>
      </p:sp>
      <p:sp>
        <p:nvSpPr>
          <p:cNvPr id="42" name="Google Shape;42;p12"/>
          <p:cNvSpPr txBox="1"/>
          <p:nvPr>
            <p:ph idx="3" type="body"/>
          </p:nvPr>
        </p:nvSpPr>
        <p:spPr>
          <a:xfrm>
            <a:off x="3462219" y="1340260"/>
            <a:ext cx="2907445" cy="656841"/>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48"/>
              </a:spcBef>
              <a:spcAft>
                <a:spcPts val="0"/>
              </a:spcAft>
              <a:buClr>
                <a:schemeClr val="dk1"/>
              </a:buClr>
              <a:buSzPts val="1795"/>
              <a:buNone/>
              <a:defRPr b="1" sz="1795"/>
            </a:lvl1pPr>
            <a:lvl2pPr indent="-228600" lvl="1" marL="914400" algn="l">
              <a:lnSpc>
                <a:spcPct val="90000"/>
              </a:lnSpc>
              <a:spcBef>
                <a:spcPts val="374"/>
              </a:spcBef>
              <a:spcAft>
                <a:spcPts val="0"/>
              </a:spcAft>
              <a:buClr>
                <a:schemeClr val="dk1"/>
              </a:buClr>
              <a:buSzPts val="1496"/>
              <a:buNone/>
              <a:defRPr b="1" sz="1496"/>
            </a:lvl2pPr>
            <a:lvl3pPr indent="-228600" lvl="2" marL="1371600" algn="l">
              <a:lnSpc>
                <a:spcPct val="90000"/>
              </a:lnSpc>
              <a:spcBef>
                <a:spcPts val="374"/>
              </a:spcBef>
              <a:spcAft>
                <a:spcPts val="0"/>
              </a:spcAft>
              <a:buClr>
                <a:schemeClr val="dk1"/>
              </a:buClr>
              <a:buSzPts val="1346"/>
              <a:buNone/>
              <a:defRPr b="1" sz="1346"/>
            </a:lvl3pPr>
            <a:lvl4pPr indent="-228600" lvl="3" marL="1828800" algn="l">
              <a:lnSpc>
                <a:spcPct val="90000"/>
              </a:lnSpc>
              <a:spcBef>
                <a:spcPts val="374"/>
              </a:spcBef>
              <a:spcAft>
                <a:spcPts val="0"/>
              </a:spcAft>
              <a:buClr>
                <a:schemeClr val="dk1"/>
              </a:buClr>
              <a:buSzPts val="1197"/>
              <a:buNone/>
              <a:defRPr b="1" sz="1197"/>
            </a:lvl4pPr>
            <a:lvl5pPr indent="-228600" lvl="4" marL="2286000" algn="l">
              <a:lnSpc>
                <a:spcPct val="90000"/>
              </a:lnSpc>
              <a:spcBef>
                <a:spcPts val="374"/>
              </a:spcBef>
              <a:spcAft>
                <a:spcPts val="0"/>
              </a:spcAft>
              <a:buClr>
                <a:schemeClr val="dk1"/>
              </a:buClr>
              <a:buSzPts val="1197"/>
              <a:buNone/>
              <a:defRPr b="1" sz="1197"/>
            </a:lvl5pPr>
            <a:lvl6pPr indent="-228600" lvl="5" marL="2743200" algn="l">
              <a:lnSpc>
                <a:spcPct val="90000"/>
              </a:lnSpc>
              <a:spcBef>
                <a:spcPts val="374"/>
              </a:spcBef>
              <a:spcAft>
                <a:spcPts val="0"/>
              </a:spcAft>
              <a:buClr>
                <a:schemeClr val="dk1"/>
              </a:buClr>
              <a:buSzPts val="1197"/>
              <a:buNone/>
              <a:defRPr b="1" sz="1197"/>
            </a:lvl6pPr>
            <a:lvl7pPr indent="-228600" lvl="6" marL="3200400" algn="l">
              <a:lnSpc>
                <a:spcPct val="90000"/>
              </a:lnSpc>
              <a:spcBef>
                <a:spcPts val="374"/>
              </a:spcBef>
              <a:spcAft>
                <a:spcPts val="0"/>
              </a:spcAft>
              <a:buClr>
                <a:schemeClr val="dk1"/>
              </a:buClr>
              <a:buSzPts val="1197"/>
              <a:buNone/>
              <a:defRPr b="1" sz="1197"/>
            </a:lvl7pPr>
            <a:lvl8pPr indent="-228600" lvl="7" marL="3657600" algn="l">
              <a:lnSpc>
                <a:spcPct val="90000"/>
              </a:lnSpc>
              <a:spcBef>
                <a:spcPts val="374"/>
              </a:spcBef>
              <a:spcAft>
                <a:spcPts val="0"/>
              </a:spcAft>
              <a:buClr>
                <a:schemeClr val="dk1"/>
              </a:buClr>
              <a:buSzPts val="1197"/>
              <a:buNone/>
              <a:defRPr b="1" sz="1197"/>
            </a:lvl8pPr>
            <a:lvl9pPr indent="-228600" lvl="8" marL="4114800" algn="l">
              <a:lnSpc>
                <a:spcPct val="90000"/>
              </a:lnSpc>
              <a:spcBef>
                <a:spcPts val="374"/>
              </a:spcBef>
              <a:spcAft>
                <a:spcPts val="0"/>
              </a:spcAft>
              <a:buClr>
                <a:schemeClr val="dk1"/>
              </a:buClr>
              <a:buSzPts val="1197"/>
              <a:buNone/>
              <a:defRPr b="1" sz="1197"/>
            </a:lvl9pPr>
          </a:lstStyle>
          <a:p/>
        </p:txBody>
      </p:sp>
      <p:sp>
        <p:nvSpPr>
          <p:cNvPr id="43" name="Google Shape;43;p12"/>
          <p:cNvSpPr txBox="1"/>
          <p:nvPr>
            <p:ph idx="4" type="body"/>
          </p:nvPr>
        </p:nvSpPr>
        <p:spPr>
          <a:xfrm>
            <a:off x="3462219" y="1997102"/>
            <a:ext cx="2907445" cy="293743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48"/>
              </a:spcBef>
              <a:spcAft>
                <a:spcPts val="0"/>
              </a:spcAft>
              <a:buClr>
                <a:schemeClr val="dk1"/>
              </a:buClr>
              <a:buSzPts val="1800"/>
              <a:buChar char="•"/>
              <a:defRPr/>
            </a:lvl1pPr>
            <a:lvl2pPr indent="-342900" lvl="1" marL="914400" algn="l">
              <a:lnSpc>
                <a:spcPct val="90000"/>
              </a:lnSpc>
              <a:spcBef>
                <a:spcPts val="374"/>
              </a:spcBef>
              <a:spcAft>
                <a:spcPts val="0"/>
              </a:spcAft>
              <a:buClr>
                <a:schemeClr val="dk1"/>
              </a:buClr>
              <a:buSzPts val="1800"/>
              <a:buChar char="•"/>
              <a:defRPr/>
            </a:lvl2pPr>
            <a:lvl3pPr indent="-342900" lvl="2" marL="1371600" algn="l">
              <a:lnSpc>
                <a:spcPct val="90000"/>
              </a:lnSpc>
              <a:spcBef>
                <a:spcPts val="374"/>
              </a:spcBef>
              <a:spcAft>
                <a:spcPts val="0"/>
              </a:spcAft>
              <a:buClr>
                <a:schemeClr val="dk1"/>
              </a:buClr>
              <a:buSzPts val="1800"/>
              <a:buChar char="•"/>
              <a:defRPr/>
            </a:lvl3pPr>
            <a:lvl4pPr indent="-342900" lvl="3" marL="1828800" algn="l">
              <a:lnSpc>
                <a:spcPct val="90000"/>
              </a:lnSpc>
              <a:spcBef>
                <a:spcPts val="374"/>
              </a:spcBef>
              <a:spcAft>
                <a:spcPts val="0"/>
              </a:spcAft>
              <a:buClr>
                <a:schemeClr val="dk1"/>
              </a:buClr>
              <a:buSzPts val="1800"/>
              <a:buChar char="•"/>
              <a:defRPr/>
            </a:lvl4pPr>
            <a:lvl5pPr indent="-342900" lvl="4" marL="2286000" algn="l">
              <a:lnSpc>
                <a:spcPct val="90000"/>
              </a:lnSpc>
              <a:spcBef>
                <a:spcPts val="374"/>
              </a:spcBef>
              <a:spcAft>
                <a:spcPts val="0"/>
              </a:spcAft>
              <a:buClr>
                <a:schemeClr val="dk1"/>
              </a:buClr>
              <a:buSzPts val="1800"/>
              <a:buChar char="•"/>
              <a:defRPr/>
            </a:lvl5pPr>
            <a:lvl6pPr indent="-342900" lvl="5" marL="2743200" algn="l">
              <a:lnSpc>
                <a:spcPct val="90000"/>
              </a:lnSpc>
              <a:spcBef>
                <a:spcPts val="374"/>
              </a:spcBef>
              <a:spcAft>
                <a:spcPts val="0"/>
              </a:spcAft>
              <a:buClr>
                <a:schemeClr val="dk1"/>
              </a:buClr>
              <a:buSzPts val="1800"/>
              <a:buChar char="•"/>
              <a:defRPr/>
            </a:lvl6pPr>
            <a:lvl7pPr indent="-342900" lvl="6" marL="3200400" algn="l">
              <a:lnSpc>
                <a:spcPct val="90000"/>
              </a:lnSpc>
              <a:spcBef>
                <a:spcPts val="374"/>
              </a:spcBef>
              <a:spcAft>
                <a:spcPts val="0"/>
              </a:spcAft>
              <a:buClr>
                <a:schemeClr val="dk1"/>
              </a:buClr>
              <a:buSzPts val="1800"/>
              <a:buChar char="•"/>
              <a:defRPr/>
            </a:lvl7pPr>
            <a:lvl8pPr indent="-342900" lvl="7" marL="3657600" algn="l">
              <a:lnSpc>
                <a:spcPct val="90000"/>
              </a:lnSpc>
              <a:spcBef>
                <a:spcPts val="374"/>
              </a:spcBef>
              <a:spcAft>
                <a:spcPts val="0"/>
              </a:spcAft>
              <a:buClr>
                <a:schemeClr val="dk1"/>
              </a:buClr>
              <a:buSzPts val="1800"/>
              <a:buChar char="•"/>
              <a:defRPr/>
            </a:lvl8pPr>
            <a:lvl9pPr indent="-342900" lvl="8" marL="4114800" algn="l">
              <a:lnSpc>
                <a:spcPct val="90000"/>
              </a:lnSpc>
              <a:spcBef>
                <a:spcPts val="374"/>
              </a:spcBef>
              <a:spcAft>
                <a:spcPts val="0"/>
              </a:spcAft>
              <a:buClr>
                <a:schemeClr val="dk1"/>
              </a:buClr>
              <a:buSzPts val="1800"/>
              <a:buChar char="•"/>
              <a:defRPr/>
            </a:lvl9pPr>
          </a:lstStyle>
          <a:p/>
        </p:txBody>
      </p:sp>
      <p:sp>
        <p:nvSpPr>
          <p:cNvPr id="44" name="Google Shape;44;p12"/>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2"/>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2"/>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47" name="Shape 47"/>
        <p:cNvGrpSpPr/>
        <p:nvPr/>
      </p:nvGrpSpPr>
      <p:grpSpPr>
        <a:xfrm>
          <a:off x="0" y="0"/>
          <a:ext cx="0" cy="0"/>
          <a:chOff x="0" y="0"/>
          <a:chExt cx="0" cy="0"/>
        </a:xfrm>
      </p:grpSpPr>
      <p:sp>
        <p:nvSpPr>
          <p:cNvPr id="48" name="Google Shape;48;p13"/>
          <p:cNvSpPr txBox="1"/>
          <p:nvPr>
            <p:ph type="title"/>
          </p:nvPr>
        </p:nvSpPr>
        <p:spPr>
          <a:xfrm>
            <a:off x="470178" y="291087"/>
            <a:ext cx="5898594" cy="105676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3"/>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3"/>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52" name="Shape 52"/>
        <p:cNvGrpSpPr/>
        <p:nvPr/>
      </p:nvGrpSpPr>
      <p:grpSpPr>
        <a:xfrm>
          <a:off x="0" y="0"/>
          <a:ext cx="0" cy="0"/>
          <a:chOff x="0" y="0"/>
          <a:chExt cx="0" cy="0"/>
        </a:xfrm>
      </p:grpSpPr>
      <p:sp>
        <p:nvSpPr>
          <p:cNvPr id="53" name="Google Shape;53;p14"/>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4"/>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4"/>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6" name="Shape 56"/>
        <p:cNvGrpSpPr/>
        <p:nvPr/>
      </p:nvGrpSpPr>
      <p:grpSpPr>
        <a:xfrm>
          <a:off x="0" y="0"/>
          <a:ext cx="0" cy="0"/>
          <a:chOff x="0" y="0"/>
          <a:chExt cx="0" cy="0"/>
        </a:xfrm>
      </p:grpSpPr>
      <p:sp>
        <p:nvSpPr>
          <p:cNvPr id="57" name="Google Shape;57;p15"/>
          <p:cNvSpPr txBox="1"/>
          <p:nvPr>
            <p:ph type="title"/>
          </p:nvPr>
        </p:nvSpPr>
        <p:spPr>
          <a:xfrm>
            <a:off x="471069" y="364490"/>
            <a:ext cx="2205739" cy="12757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393"/>
              <a:buFont typeface="Calibri"/>
              <a:buNone/>
              <a:defRPr sz="2393"/>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5"/>
          <p:cNvSpPr txBox="1"/>
          <p:nvPr>
            <p:ph idx="1" type="body"/>
          </p:nvPr>
        </p:nvSpPr>
        <p:spPr>
          <a:xfrm>
            <a:off x="2907445" y="787198"/>
            <a:ext cx="3462218" cy="3885362"/>
          </a:xfrm>
          <a:prstGeom prst="rect">
            <a:avLst/>
          </a:prstGeom>
          <a:noFill/>
          <a:ln>
            <a:noFill/>
          </a:ln>
        </p:spPr>
        <p:txBody>
          <a:bodyPr anchorCtr="0" anchor="t" bIns="45700" lIns="91425" spcFirstLastPara="1" rIns="91425" wrap="square" tIns="45700">
            <a:normAutofit/>
          </a:bodyPr>
          <a:lstStyle>
            <a:lvl1pPr indent="-380555" lvl="0" marL="457200" algn="l">
              <a:lnSpc>
                <a:spcPct val="90000"/>
              </a:lnSpc>
              <a:spcBef>
                <a:spcPts val="748"/>
              </a:spcBef>
              <a:spcAft>
                <a:spcPts val="0"/>
              </a:spcAft>
              <a:buClr>
                <a:schemeClr val="dk1"/>
              </a:buClr>
              <a:buSzPts val="2393"/>
              <a:buChar char="•"/>
              <a:defRPr sz="2393"/>
            </a:lvl1pPr>
            <a:lvl2pPr indent="-361569" lvl="1" marL="914400" algn="l">
              <a:lnSpc>
                <a:spcPct val="90000"/>
              </a:lnSpc>
              <a:spcBef>
                <a:spcPts val="374"/>
              </a:spcBef>
              <a:spcAft>
                <a:spcPts val="0"/>
              </a:spcAft>
              <a:buClr>
                <a:schemeClr val="dk1"/>
              </a:buClr>
              <a:buSzPts val="2094"/>
              <a:buChar char="•"/>
              <a:defRPr sz="2094"/>
            </a:lvl2pPr>
            <a:lvl3pPr indent="-342582" lvl="2" marL="1371600" algn="l">
              <a:lnSpc>
                <a:spcPct val="90000"/>
              </a:lnSpc>
              <a:spcBef>
                <a:spcPts val="374"/>
              </a:spcBef>
              <a:spcAft>
                <a:spcPts val="0"/>
              </a:spcAft>
              <a:buClr>
                <a:schemeClr val="dk1"/>
              </a:buClr>
              <a:buSzPts val="1795"/>
              <a:buChar char="•"/>
              <a:defRPr sz="1795"/>
            </a:lvl3pPr>
            <a:lvl4pPr indent="-323596" lvl="3" marL="1828800" algn="l">
              <a:lnSpc>
                <a:spcPct val="90000"/>
              </a:lnSpc>
              <a:spcBef>
                <a:spcPts val="374"/>
              </a:spcBef>
              <a:spcAft>
                <a:spcPts val="0"/>
              </a:spcAft>
              <a:buClr>
                <a:schemeClr val="dk1"/>
              </a:buClr>
              <a:buSzPts val="1496"/>
              <a:buChar char="•"/>
              <a:defRPr sz="1496"/>
            </a:lvl4pPr>
            <a:lvl5pPr indent="-323595" lvl="4" marL="2286000" algn="l">
              <a:lnSpc>
                <a:spcPct val="90000"/>
              </a:lnSpc>
              <a:spcBef>
                <a:spcPts val="374"/>
              </a:spcBef>
              <a:spcAft>
                <a:spcPts val="0"/>
              </a:spcAft>
              <a:buClr>
                <a:schemeClr val="dk1"/>
              </a:buClr>
              <a:buSzPts val="1496"/>
              <a:buChar char="•"/>
              <a:defRPr sz="1496"/>
            </a:lvl5pPr>
            <a:lvl6pPr indent="-323595" lvl="5" marL="2743200" algn="l">
              <a:lnSpc>
                <a:spcPct val="90000"/>
              </a:lnSpc>
              <a:spcBef>
                <a:spcPts val="374"/>
              </a:spcBef>
              <a:spcAft>
                <a:spcPts val="0"/>
              </a:spcAft>
              <a:buClr>
                <a:schemeClr val="dk1"/>
              </a:buClr>
              <a:buSzPts val="1496"/>
              <a:buChar char="•"/>
              <a:defRPr sz="1496"/>
            </a:lvl6pPr>
            <a:lvl7pPr indent="-323595" lvl="6" marL="3200400" algn="l">
              <a:lnSpc>
                <a:spcPct val="90000"/>
              </a:lnSpc>
              <a:spcBef>
                <a:spcPts val="374"/>
              </a:spcBef>
              <a:spcAft>
                <a:spcPts val="0"/>
              </a:spcAft>
              <a:buClr>
                <a:schemeClr val="dk1"/>
              </a:buClr>
              <a:buSzPts val="1496"/>
              <a:buChar char="•"/>
              <a:defRPr sz="1496"/>
            </a:lvl7pPr>
            <a:lvl8pPr indent="-323596" lvl="7" marL="3657600" algn="l">
              <a:lnSpc>
                <a:spcPct val="90000"/>
              </a:lnSpc>
              <a:spcBef>
                <a:spcPts val="374"/>
              </a:spcBef>
              <a:spcAft>
                <a:spcPts val="0"/>
              </a:spcAft>
              <a:buClr>
                <a:schemeClr val="dk1"/>
              </a:buClr>
              <a:buSzPts val="1496"/>
              <a:buChar char="•"/>
              <a:defRPr sz="1496"/>
            </a:lvl8pPr>
            <a:lvl9pPr indent="-323596" lvl="8" marL="4114800" algn="l">
              <a:lnSpc>
                <a:spcPct val="90000"/>
              </a:lnSpc>
              <a:spcBef>
                <a:spcPts val="374"/>
              </a:spcBef>
              <a:spcAft>
                <a:spcPts val="0"/>
              </a:spcAft>
              <a:buClr>
                <a:schemeClr val="dk1"/>
              </a:buClr>
              <a:buSzPts val="1496"/>
              <a:buChar char="•"/>
              <a:defRPr sz="1496"/>
            </a:lvl9pPr>
          </a:lstStyle>
          <a:p/>
        </p:txBody>
      </p:sp>
      <p:sp>
        <p:nvSpPr>
          <p:cNvPr id="59" name="Google Shape;59;p15"/>
          <p:cNvSpPr txBox="1"/>
          <p:nvPr>
            <p:ph idx="2" type="body"/>
          </p:nvPr>
        </p:nvSpPr>
        <p:spPr>
          <a:xfrm>
            <a:off x="471069" y="1640205"/>
            <a:ext cx="2205739" cy="30386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48"/>
              </a:spcBef>
              <a:spcAft>
                <a:spcPts val="0"/>
              </a:spcAft>
              <a:buClr>
                <a:schemeClr val="dk1"/>
              </a:buClr>
              <a:buSzPts val="1197"/>
              <a:buNone/>
              <a:defRPr sz="1197"/>
            </a:lvl1pPr>
            <a:lvl2pPr indent="-228600" lvl="1" marL="914400" algn="l">
              <a:lnSpc>
                <a:spcPct val="90000"/>
              </a:lnSpc>
              <a:spcBef>
                <a:spcPts val="374"/>
              </a:spcBef>
              <a:spcAft>
                <a:spcPts val="0"/>
              </a:spcAft>
              <a:buClr>
                <a:schemeClr val="dk1"/>
              </a:buClr>
              <a:buSzPts val="1047"/>
              <a:buNone/>
              <a:defRPr sz="1047"/>
            </a:lvl2pPr>
            <a:lvl3pPr indent="-228600" lvl="2" marL="1371600" algn="l">
              <a:lnSpc>
                <a:spcPct val="90000"/>
              </a:lnSpc>
              <a:spcBef>
                <a:spcPts val="374"/>
              </a:spcBef>
              <a:spcAft>
                <a:spcPts val="0"/>
              </a:spcAft>
              <a:buClr>
                <a:schemeClr val="dk1"/>
              </a:buClr>
              <a:buSzPts val="897"/>
              <a:buNone/>
              <a:defRPr sz="897"/>
            </a:lvl3pPr>
            <a:lvl4pPr indent="-228600" lvl="3" marL="1828800" algn="l">
              <a:lnSpc>
                <a:spcPct val="90000"/>
              </a:lnSpc>
              <a:spcBef>
                <a:spcPts val="374"/>
              </a:spcBef>
              <a:spcAft>
                <a:spcPts val="0"/>
              </a:spcAft>
              <a:buClr>
                <a:schemeClr val="dk1"/>
              </a:buClr>
              <a:buSzPts val="748"/>
              <a:buNone/>
              <a:defRPr sz="748"/>
            </a:lvl4pPr>
            <a:lvl5pPr indent="-228600" lvl="4" marL="2286000" algn="l">
              <a:lnSpc>
                <a:spcPct val="90000"/>
              </a:lnSpc>
              <a:spcBef>
                <a:spcPts val="374"/>
              </a:spcBef>
              <a:spcAft>
                <a:spcPts val="0"/>
              </a:spcAft>
              <a:buClr>
                <a:schemeClr val="dk1"/>
              </a:buClr>
              <a:buSzPts val="748"/>
              <a:buNone/>
              <a:defRPr sz="748"/>
            </a:lvl5pPr>
            <a:lvl6pPr indent="-228600" lvl="5" marL="2743200" algn="l">
              <a:lnSpc>
                <a:spcPct val="90000"/>
              </a:lnSpc>
              <a:spcBef>
                <a:spcPts val="374"/>
              </a:spcBef>
              <a:spcAft>
                <a:spcPts val="0"/>
              </a:spcAft>
              <a:buClr>
                <a:schemeClr val="dk1"/>
              </a:buClr>
              <a:buSzPts val="748"/>
              <a:buNone/>
              <a:defRPr sz="748"/>
            </a:lvl6pPr>
            <a:lvl7pPr indent="-228600" lvl="6" marL="3200400" algn="l">
              <a:lnSpc>
                <a:spcPct val="90000"/>
              </a:lnSpc>
              <a:spcBef>
                <a:spcPts val="374"/>
              </a:spcBef>
              <a:spcAft>
                <a:spcPts val="0"/>
              </a:spcAft>
              <a:buClr>
                <a:schemeClr val="dk1"/>
              </a:buClr>
              <a:buSzPts val="748"/>
              <a:buNone/>
              <a:defRPr sz="748"/>
            </a:lvl7pPr>
            <a:lvl8pPr indent="-228600" lvl="7" marL="3657600" algn="l">
              <a:lnSpc>
                <a:spcPct val="90000"/>
              </a:lnSpc>
              <a:spcBef>
                <a:spcPts val="374"/>
              </a:spcBef>
              <a:spcAft>
                <a:spcPts val="0"/>
              </a:spcAft>
              <a:buClr>
                <a:schemeClr val="dk1"/>
              </a:buClr>
              <a:buSzPts val="748"/>
              <a:buNone/>
              <a:defRPr sz="748"/>
            </a:lvl8pPr>
            <a:lvl9pPr indent="-228600" lvl="8" marL="4114800" algn="l">
              <a:lnSpc>
                <a:spcPct val="90000"/>
              </a:lnSpc>
              <a:spcBef>
                <a:spcPts val="374"/>
              </a:spcBef>
              <a:spcAft>
                <a:spcPts val="0"/>
              </a:spcAft>
              <a:buClr>
                <a:schemeClr val="dk1"/>
              </a:buClr>
              <a:buSzPts val="748"/>
              <a:buNone/>
              <a:defRPr sz="748"/>
            </a:lvl9pPr>
          </a:lstStyle>
          <a:p/>
        </p:txBody>
      </p:sp>
      <p:sp>
        <p:nvSpPr>
          <p:cNvPr id="60" name="Google Shape;60;p15"/>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5"/>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5"/>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3" name="Shape 63"/>
        <p:cNvGrpSpPr/>
        <p:nvPr/>
      </p:nvGrpSpPr>
      <p:grpSpPr>
        <a:xfrm>
          <a:off x="0" y="0"/>
          <a:ext cx="0" cy="0"/>
          <a:chOff x="0" y="0"/>
          <a:chExt cx="0" cy="0"/>
        </a:xfrm>
      </p:grpSpPr>
      <p:sp>
        <p:nvSpPr>
          <p:cNvPr id="64" name="Google Shape;64;p16"/>
          <p:cNvSpPr txBox="1"/>
          <p:nvPr>
            <p:ph type="title"/>
          </p:nvPr>
        </p:nvSpPr>
        <p:spPr>
          <a:xfrm>
            <a:off x="471069" y="364490"/>
            <a:ext cx="2205739" cy="12757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393"/>
              <a:buFont typeface="Calibri"/>
              <a:buNone/>
              <a:defRPr sz="2393"/>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6"/>
          <p:cNvSpPr/>
          <p:nvPr>
            <p:ph idx="2" type="pic"/>
          </p:nvPr>
        </p:nvSpPr>
        <p:spPr>
          <a:xfrm>
            <a:off x="2907445" y="787198"/>
            <a:ext cx="3462218" cy="3885362"/>
          </a:xfrm>
          <a:prstGeom prst="rect">
            <a:avLst/>
          </a:prstGeom>
          <a:noFill/>
          <a:ln>
            <a:noFill/>
          </a:ln>
        </p:spPr>
      </p:sp>
      <p:sp>
        <p:nvSpPr>
          <p:cNvPr id="66" name="Google Shape;66;p16"/>
          <p:cNvSpPr txBox="1"/>
          <p:nvPr>
            <p:ph idx="1" type="body"/>
          </p:nvPr>
        </p:nvSpPr>
        <p:spPr>
          <a:xfrm>
            <a:off x="471069" y="1640205"/>
            <a:ext cx="2205739" cy="303868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48"/>
              </a:spcBef>
              <a:spcAft>
                <a:spcPts val="0"/>
              </a:spcAft>
              <a:buClr>
                <a:schemeClr val="dk1"/>
              </a:buClr>
              <a:buSzPts val="1197"/>
              <a:buNone/>
              <a:defRPr sz="1197"/>
            </a:lvl1pPr>
            <a:lvl2pPr indent="-228600" lvl="1" marL="914400" algn="l">
              <a:lnSpc>
                <a:spcPct val="90000"/>
              </a:lnSpc>
              <a:spcBef>
                <a:spcPts val="374"/>
              </a:spcBef>
              <a:spcAft>
                <a:spcPts val="0"/>
              </a:spcAft>
              <a:buClr>
                <a:schemeClr val="dk1"/>
              </a:buClr>
              <a:buSzPts val="1047"/>
              <a:buNone/>
              <a:defRPr sz="1047"/>
            </a:lvl2pPr>
            <a:lvl3pPr indent="-228600" lvl="2" marL="1371600" algn="l">
              <a:lnSpc>
                <a:spcPct val="90000"/>
              </a:lnSpc>
              <a:spcBef>
                <a:spcPts val="374"/>
              </a:spcBef>
              <a:spcAft>
                <a:spcPts val="0"/>
              </a:spcAft>
              <a:buClr>
                <a:schemeClr val="dk1"/>
              </a:buClr>
              <a:buSzPts val="897"/>
              <a:buNone/>
              <a:defRPr sz="897"/>
            </a:lvl3pPr>
            <a:lvl4pPr indent="-228600" lvl="3" marL="1828800" algn="l">
              <a:lnSpc>
                <a:spcPct val="90000"/>
              </a:lnSpc>
              <a:spcBef>
                <a:spcPts val="374"/>
              </a:spcBef>
              <a:spcAft>
                <a:spcPts val="0"/>
              </a:spcAft>
              <a:buClr>
                <a:schemeClr val="dk1"/>
              </a:buClr>
              <a:buSzPts val="748"/>
              <a:buNone/>
              <a:defRPr sz="748"/>
            </a:lvl4pPr>
            <a:lvl5pPr indent="-228600" lvl="4" marL="2286000" algn="l">
              <a:lnSpc>
                <a:spcPct val="90000"/>
              </a:lnSpc>
              <a:spcBef>
                <a:spcPts val="374"/>
              </a:spcBef>
              <a:spcAft>
                <a:spcPts val="0"/>
              </a:spcAft>
              <a:buClr>
                <a:schemeClr val="dk1"/>
              </a:buClr>
              <a:buSzPts val="748"/>
              <a:buNone/>
              <a:defRPr sz="748"/>
            </a:lvl5pPr>
            <a:lvl6pPr indent="-228600" lvl="5" marL="2743200" algn="l">
              <a:lnSpc>
                <a:spcPct val="90000"/>
              </a:lnSpc>
              <a:spcBef>
                <a:spcPts val="374"/>
              </a:spcBef>
              <a:spcAft>
                <a:spcPts val="0"/>
              </a:spcAft>
              <a:buClr>
                <a:schemeClr val="dk1"/>
              </a:buClr>
              <a:buSzPts val="748"/>
              <a:buNone/>
              <a:defRPr sz="748"/>
            </a:lvl6pPr>
            <a:lvl7pPr indent="-228600" lvl="6" marL="3200400" algn="l">
              <a:lnSpc>
                <a:spcPct val="90000"/>
              </a:lnSpc>
              <a:spcBef>
                <a:spcPts val="374"/>
              </a:spcBef>
              <a:spcAft>
                <a:spcPts val="0"/>
              </a:spcAft>
              <a:buClr>
                <a:schemeClr val="dk1"/>
              </a:buClr>
              <a:buSzPts val="748"/>
              <a:buNone/>
              <a:defRPr sz="748"/>
            </a:lvl7pPr>
            <a:lvl8pPr indent="-228600" lvl="7" marL="3657600" algn="l">
              <a:lnSpc>
                <a:spcPct val="90000"/>
              </a:lnSpc>
              <a:spcBef>
                <a:spcPts val="374"/>
              </a:spcBef>
              <a:spcAft>
                <a:spcPts val="0"/>
              </a:spcAft>
              <a:buClr>
                <a:schemeClr val="dk1"/>
              </a:buClr>
              <a:buSzPts val="748"/>
              <a:buNone/>
              <a:defRPr sz="748"/>
            </a:lvl8pPr>
            <a:lvl9pPr indent="-228600" lvl="8" marL="4114800" algn="l">
              <a:lnSpc>
                <a:spcPct val="90000"/>
              </a:lnSpc>
              <a:spcBef>
                <a:spcPts val="374"/>
              </a:spcBef>
              <a:spcAft>
                <a:spcPts val="0"/>
              </a:spcAft>
              <a:buClr>
                <a:schemeClr val="dk1"/>
              </a:buClr>
              <a:buSzPts val="748"/>
              <a:buNone/>
              <a:defRPr sz="748"/>
            </a:lvl9pPr>
          </a:lstStyle>
          <a:p/>
        </p:txBody>
      </p:sp>
      <p:sp>
        <p:nvSpPr>
          <p:cNvPr id="67" name="Google Shape;67;p16"/>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6"/>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6"/>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70" name="Shape 70"/>
        <p:cNvGrpSpPr/>
        <p:nvPr/>
      </p:nvGrpSpPr>
      <p:grpSpPr>
        <a:xfrm>
          <a:off x="0" y="0"/>
          <a:ext cx="0" cy="0"/>
          <a:chOff x="0" y="0"/>
          <a:chExt cx="0" cy="0"/>
        </a:xfrm>
      </p:grpSpPr>
      <p:sp>
        <p:nvSpPr>
          <p:cNvPr id="71" name="Google Shape;71;p17"/>
          <p:cNvSpPr txBox="1"/>
          <p:nvPr>
            <p:ph type="title"/>
          </p:nvPr>
        </p:nvSpPr>
        <p:spPr>
          <a:xfrm>
            <a:off x="470178" y="291087"/>
            <a:ext cx="5898594" cy="105676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7"/>
          <p:cNvSpPr txBox="1"/>
          <p:nvPr>
            <p:ph idx="1" type="body"/>
          </p:nvPr>
        </p:nvSpPr>
        <p:spPr>
          <a:xfrm rot="5400000">
            <a:off x="1684984" y="240624"/>
            <a:ext cx="3468983" cy="589859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48"/>
              </a:spcBef>
              <a:spcAft>
                <a:spcPts val="0"/>
              </a:spcAft>
              <a:buClr>
                <a:schemeClr val="dk1"/>
              </a:buClr>
              <a:buSzPts val="1800"/>
              <a:buChar char="•"/>
              <a:defRPr/>
            </a:lvl1pPr>
            <a:lvl2pPr indent="-342900" lvl="1" marL="914400" algn="l">
              <a:lnSpc>
                <a:spcPct val="90000"/>
              </a:lnSpc>
              <a:spcBef>
                <a:spcPts val="374"/>
              </a:spcBef>
              <a:spcAft>
                <a:spcPts val="0"/>
              </a:spcAft>
              <a:buClr>
                <a:schemeClr val="dk1"/>
              </a:buClr>
              <a:buSzPts val="1800"/>
              <a:buChar char="•"/>
              <a:defRPr/>
            </a:lvl2pPr>
            <a:lvl3pPr indent="-342900" lvl="2" marL="1371600" algn="l">
              <a:lnSpc>
                <a:spcPct val="90000"/>
              </a:lnSpc>
              <a:spcBef>
                <a:spcPts val="374"/>
              </a:spcBef>
              <a:spcAft>
                <a:spcPts val="0"/>
              </a:spcAft>
              <a:buClr>
                <a:schemeClr val="dk1"/>
              </a:buClr>
              <a:buSzPts val="1800"/>
              <a:buChar char="•"/>
              <a:defRPr/>
            </a:lvl3pPr>
            <a:lvl4pPr indent="-342900" lvl="3" marL="1828800" algn="l">
              <a:lnSpc>
                <a:spcPct val="90000"/>
              </a:lnSpc>
              <a:spcBef>
                <a:spcPts val="374"/>
              </a:spcBef>
              <a:spcAft>
                <a:spcPts val="0"/>
              </a:spcAft>
              <a:buClr>
                <a:schemeClr val="dk1"/>
              </a:buClr>
              <a:buSzPts val="1800"/>
              <a:buChar char="•"/>
              <a:defRPr/>
            </a:lvl4pPr>
            <a:lvl5pPr indent="-342900" lvl="4" marL="2286000" algn="l">
              <a:lnSpc>
                <a:spcPct val="90000"/>
              </a:lnSpc>
              <a:spcBef>
                <a:spcPts val="374"/>
              </a:spcBef>
              <a:spcAft>
                <a:spcPts val="0"/>
              </a:spcAft>
              <a:buClr>
                <a:schemeClr val="dk1"/>
              </a:buClr>
              <a:buSzPts val="1800"/>
              <a:buChar char="•"/>
              <a:defRPr/>
            </a:lvl5pPr>
            <a:lvl6pPr indent="-342900" lvl="5" marL="2743200" algn="l">
              <a:lnSpc>
                <a:spcPct val="90000"/>
              </a:lnSpc>
              <a:spcBef>
                <a:spcPts val="374"/>
              </a:spcBef>
              <a:spcAft>
                <a:spcPts val="0"/>
              </a:spcAft>
              <a:buClr>
                <a:schemeClr val="dk1"/>
              </a:buClr>
              <a:buSzPts val="1800"/>
              <a:buChar char="•"/>
              <a:defRPr/>
            </a:lvl6pPr>
            <a:lvl7pPr indent="-342900" lvl="6" marL="3200400" algn="l">
              <a:lnSpc>
                <a:spcPct val="90000"/>
              </a:lnSpc>
              <a:spcBef>
                <a:spcPts val="374"/>
              </a:spcBef>
              <a:spcAft>
                <a:spcPts val="0"/>
              </a:spcAft>
              <a:buClr>
                <a:schemeClr val="dk1"/>
              </a:buClr>
              <a:buSzPts val="1800"/>
              <a:buChar char="•"/>
              <a:defRPr/>
            </a:lvl7pPr>
            <a:lvl8pPr indent="-342900" lvl="7" marL="3657600" algn="l">
              <a:lnSpc>
                <a:spcPct val="90000"/>
              </a:lnSpc>
              <a:spcBef>
                <a:spcPts val="374"/>
              </a:spcBef>
              <a:spcAft>
                <a:spcPts val="0"/>
              </a:spcAft>
              <a:buClr>
                <a:schemeClr val="dk1"/>
              </a:buClr>
              <a:buSzPts val="1800"/>
              <a:buChar char="•"/>
              <a:defRPr/>
            </a:lvl8pPr>
            <a:lvl9pPr indent="-342900" lvl="8" marL="4114800" algn="l">
              <a:lnSpc>
                <a:spcPct val="90000"/>
              </a:lnSpc>
              <a:spcBef>
                <a:spcPts val="374"/>
              </a:spcBef>
              <a:spcAft>
                <a:spcPts val="0"/>
              </a:spcAft>
              <a:buClr>
                <a:schemeClr val="dk1"/>
              </a:buClr>
              <a:buSzPts val="1800"/>
              <a:buChar char="•"/>
              <a:defRPr/>
            </a:lvl9pPr>
          </a:lstStyle>
          <a:p/>
        </p:txBody>
      </p:sp>
      <p:sp>
        <p:nvSpPr>
          <p:cNvPr id="73" name="Google Shape;73;p17"/>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7"/>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6" name="Shape 76"/>
        <p:cNvGrpSpPr/>
        <p:nvPr/>
      </p:nvGrpSpPr>
      <p:grpSpPr>
        <a:xfrm>
          <a:off x="0" y="0"/>
          <a:ext cx="0" cy="0"/>
          <a:chOff x="0" y="0"/>
          <a:chExt cx="0" cy="0"/>
        </a:xfrm>
      </p:grpSpPr>
      <p:sp>
        <p:nvSpPr>
          <p:cNvPr id="77" name="Google Shape;77;p18"/>
          <p:cNvSpPr txBox="1"/>
          <p:nvPr>
            <p:ph type="title"/>
          </p:nvPr>
        </p:nvSpPr>
        <p:spPr>
          <a:xfrm rot="5400000">
            <a:off x="3314785" y="1870425"/>
            <a:ext cx="4633326" cy="147464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8"/>
          <p:cNvSpPr txBox="1"/>
          <p:nvPr>
            <p:ph idx="1" type="body"/>
          </p:nvPr>
        </p:nvSpPr>
        <p:spPr>
          <a:xfrm rot="5400000">
            <a:off x="322744" y="438520"/>
            <a:ext cx="4633326" cy="433845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48"/>
              </a:spcBef>
              <a:spcAft>
                <a:spcPts val="0"/>
              </a:spcAft>
              <a:buClr>
                <a:schemeClr val="dk1"/>
              </a:buClr>
              <a:buSzPts val="1800"/>
              <a:buChar char="•"/>
              <a:defRPr/>
            </a:lvl1pPr>
            <a:lvl2pPr indent="-342900" lvl="1" marL="914400" algn="l">
              <a:lnSpc>
                <a:spcPct val="90000"/>
              </a:lnSpc>
              <a:spcBef>
                <a:spcPts val="374"/>
              </a:spcBef>
              <a:spcAft>
                <a:spcPts val="0"/>
              </a:spcAft>
              <a:buClr>
                <a:schemeClr val="dk1"/>
              </a:buClr>
              <a:buSzPts val="1800"/>
              <a:buChar char="•"/>
              <a:defRPr/>
            </a:lvl2pPr>
            <a:lvl3pPr indent="-342900" lvl="2" marL="1371600" algn="l">
              <a:lnSpc>
                <a:spcPct val="90000"/>
              </a:lnSpc>
              <a:spcBef>
                <a:spcPts val="374"/>
              </a:spcBef>
              <a:spcAft>
                <a:spcPts val="0"/>
              </a:spcAft>
              <a:buClr>
                <a:schemeClr val="dk1"/>
              </a:buClr>
              <a:buSzPts val="1800"/>
              <a:buChar char="•"/>
              <a:defRPr/>
            </a:lvl3pPr>
            <a:lvl4pPr indent="-342900" lvl="3" marL="1828800" algn="l">
              <a:lnSpc>
                <a:spcPct val="90000"/>
              </a:lnSpc>
              <a:spcBef>
                <a:spcPts val="374"/>
              </a:spcBef>
              <a:spcAft>
                <a:spcPts val="0"/>
              </a:spcAft>
              <a:buClr>
                <a:schemeClr val="dk1"/>
              </a:buClr>
              <a:buSzPts val="1800"/>
              <a:buChar char="•"/>
              <a:defRPr/>
            </a:lvl4pPr>
            <a:lvl5pPr indent="-342900" lvl="4" marL="2286000" algn="l">
              <a:lnSpc>
                <a:spcPct val="90000"/>
              </a:lnSpc>
              <a:spcBef>
                <a:spcPts val="374"/>
              </a:spcBef>
              <a:spcAft>
                <a:spcPts val="0"/>
              </a:spcAft>
              <a:buClr>
                <a:schemeClr val="dk1"/>
              </a:buClr>
              <a:buSzPts val="1800"/>
              <a:buChar char="•"/>
              <a:defRPr/>
            </a:lvl5pPr>
            <a:lvl6pPr indent="-342900" lvl="5" marL="2743200" algn="l">
              <a:lnSpc>
                <a:spcPct val="90000"/>
              </a:lnSpc>
              <a:spcBef>
                <a:spcPts val="374"/>
              </a:spcBef>
              <a:spcAft>
                <a:spcPts val="0"/>
              </a:spcAft>
              <a:buClr>
                <a:schemeClr val="dk1"/>
              </a:buClr>
              <a:buSzPts val="1800"/>
              <a:buChar char="•"/>
              <a:defRPr/>
            </a:lvl6pPr>
            <a:lvl7pPr indent="-342900" lvl="6" marL="3200400" algn="l">
              <a:lnSpc>
                <a:spcPct val="90000"/>
              </a:lnSpc>
              <a:spcBef>
                <a:spcPts val="374"/>
              </a:spcBef>
              <a:spcAft>
                <a:spcPts val="0"/>
              </a:spcAft>
              <a:buClr>
                <a:schemeClr val="dk1"/>
              </a:buClr>
              <a:buSzPts val="1800"/>
              <a:buChar char="•"/>
              <a:defRPr/>
            </a:lvl7pPr>
            <a:lvl8pPr indent="-342900" lvl="7" marL="3657600" algn="l">
              <a:lnSpc>
                <a:spcPct val="90000"/>
              </a:lnSpc>
              <a:spcBef>
                <a:spcPts val="374"/>
              </a:spcBef>
              <a:spcAft>
                <a:spcPts val="0"/>
              </a:spcAft>
              <a:buClr>
                <a:schemeClr val="dk1"/>
              </a:buClr>
              <a:buSzPts val="1800"/>
              <a:buChar char="•"/>
              <a:defRPr/>
            </a:lvl8pPr>
            <a:lvl9pPr indent="-342900" lvl="8" marL="4114800" algn="l">
              <a:lnSpc>
                <a:spcPct val="90000"/>
              </a:lnSpc>
              <a:spcBef>
                <a:spcPts val="374"/>
              </a:spcBef>
              <a:spcAft>
                <a:spcPts val="0"/>
              </a:spcAft>
              <a:buClr>
                <a:schemeClr val="dk1"/>
              </a:buClr>
              <a:buSzPts val="1800"/>
              <a:buChar char="•"/>
              <a:defRPr/>
            </a:lvl9pPr>
          </a:lstStyle>
          <a:p/>
        </p:txBody>
      </p:sp>
      <p:sp>
        <p:nvSpPr>
          <p:cNvPr id="79" name="Google Shape;79;p18"/>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8"/>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470178" y="291087"/>
            <a:ext cx="5898594" cy="105676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291"/>
              <a:buFont typeface="Calibri"/>
              <a:buNone/>
              <a:defRPr b="0" i="0" sz="3291"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7"/>
          <p:cNvSpPr txBox="1"/>
          <p:nvPr>
            <p:ph idx="1" type="body"/>
          </p:nvPr>
        </p:nvSpPr>
        <p:spPr>
          <a:xfrm>
            <a:off x="470178" y="1455429"/>
            <a:ext cx="5898594" cy="3468983"/>
          </a:xfrm>
          <a:prstGeom prst="rect">
            <a:avLst/>
          </a:prstGeom>
          <a:noFill/>
          <a:ln>
            <a:noFill/>
          </a:ln>
        </p:spPr>
        <p:txBody>
          <a:bodyPr anchorCtr="0" anchor="t" bIns="45700" lIns="91425" spcFirstLastPara="1" rIns="91425" wrap="square" tIns="45700">
            <a:normAutofit/>
          </a:bodyPr>
          <a:lstStyle>
            <a:lvl1pPr indent="-361569" lvl="0" marL="457200" marR="0" rtl="0" algn="l">
              <a:lnSpc>
                <a:spcPct val="90000"/>
              </a:lnSpc>
              <a:spcBef>
                <a:spcPts val="748"/>
              </a:spcBef>
              <a:spcAft>
                <a:spcPts val="0"/>
              </a:spcAft>
              <a:buClr>
                <a:schemeClr val="dk1"/>
              </a:buClr>
              <a:buSzPts val="2094"/>
              <a:buFont typeface="Arial"/>
              <a:buChar char="•"/>
              <a:defRPr b="0" i="0" sz="2094" u="none" cap="none" strike="noStrike">
                <a:solidFill>
                  <a:schemeClr val="dk1"/>
                </a:solidFill>
                <a:latin typeface="Calibri"/>
                <a:ea typeface="Calibri"/>
                <a:cs typeface="Calibri"/>
                <a:sym typeface="Calibri"/>
              </a:defRPr>
            </a:lvl1pPr>
            <a:lvl2pPr indent="-342582" lvl="1" marL="914400" marR="0" rtl="0" algn="l">
              <a:lnSpc>
                <a:spcPct val="90000"/>
              </a:lnSpc>
              <a:spcBef>
                <a:spcPts val="374"/>
              </a:spcBef>
              <a:spcAft>
                <a:spcPts val="0"/>
              </a:spcAft>
              <a:buClr>
                <a:schemeClr val="dk1"/>
              </a:buClr>
              <a:buSzPts val="1795"/>
              <a:buFont typeface="Arial"/>
              <a:buChar char="•"/>
              <a:defRPr b="0" i="0" sz="1795" u="none" cap="none" strike="noStrike">
                <a:solidFill>
                  <a:schemeClr val="dk1"/>
                </a:solidFill>
                <a:latin typeface="Calibri"/>
                <a:ea typeface="Calibri"/>
                <a:cs typeface="Calibri"/>
                <a:sym typeface="Calibri"/>
              </a:defRPr>
            </a:lvl2pPr>
            <a:lvl3pPr indent="-323596" lvl="2" marL="1371600" marR="0" rtl="0" algn="l">
              <a:lnSpc>
                <a:spcPct val="90000"/>
              </a:lnSpc>
              <a:spcBef>
                <a:spcPts val="374"/>
              </a:spcBef>
              <a:spcAft>
                <a:spcPts val="0"/>
              </a:spcAft>
              <a:buClr>
                <a:schemeClr val="dk1"/>
              </a:buClr>
              <a:buSzPts val="1496"/>
              <a:buFont typeface="Arial"/>
              <a:buChar char="•"/>
              <a:defRPr b="0" i="0" sz="1496" u="none" cap="none" strike="noStrike">
                <a:solidFill>
                  <a:schemeClr val="dk1"/>
                </a:solidFill>
                <a:latin typeface="Calibri"/>
                <a:ea typeface="Calibri"/>
                <a:cs typeface="Calibri"/>
                <a:sym typeface="Calibri"/>
              </a:defRPr>
            </a:lvl3pPr>
            <a:lvl4pPr indent="-314071" lvl="3" marL="1828800" marR="0" rtl="0" algn="l">
              <a:lnSpc>
                <a:spcPct val="90000"/>
              </a:lnSpc>
              <a:spcBef>
                <a:spcPts val="374"/>
              </a:spcBef>
              <a:spcAft>
                <a:spcPts val="0"/>
              </a:spcAft>
              <a:buClr>
                <a:schemeClr val="dk1"/>
              </a:buClr>
              <a:buSzPts val="1346"/>
              <a:buFont typeface="Arial"/>
              <a:buChar char="•"/>
              <a:defRPr b="0" i="0" sz="1346" u="none" cap="none" strike="noStrike">
                <a:solidFill>
                  <a:schemeClr val="dk1"/>
                </a:solidFill>
                <a:latin typeface="Calibri"/>
                <a:ea typeface="Calibri"/>
                <a:cs typeface="Calibri"/>
                <a:sym typeface="Calibri"/>
              </a:defRPr>
            </a:lvl4pPr>
            <a:lvl5pPr indent="-314070" lvl="4" marL="2286000" marR="0" rtl="0" algn="l">
              <a:lnSpc>
                <a:spcPct val="90000"/>
              </a:lnSpc>
              <a:spcBef>
                <a:spcPts val="374"/>
              </a:spcBef>
              <a:spcAft>
                <a:spcPts val="0"/>
              </a:spcAft>
              <a:buClr>
                <a:schemeClr val="dk1"/>
              </a:buClr>
              <a:buSzPts val="1346"/>
              <a:buFont typeface="Arial"/>
              <a:buChar char="•"/>
              <a:defRPr b="0" i="0" sz="1346" u="none" cap="none" strike="noStrike">
                <a:solidFill>
                  <a:schemeClr val="dk1"/>
                </a:solidFill>
                <a:latin typeface="Calibri"/>
                <a:ea typeface="Calibri"/>
                <a:cs typeface="Calibri"/>
                <a:sym typeface="Calibri"/>
              </a:defRPr>
            </a:lvl5pPr>
            <a:lvl6pPr indent="-314070" lvl="5" marL="2743200" marR="0" rtl="0" algn="l">
              <a:lnSpc>
                <a:spcPct val="90000"/>
              </a:lnSpc>
              <a:spcBef>
                <a:spcPts val="374"/>
              </a:spcBef>
              <a:spcAft>
                <a:spcPts val="0"/>
              </a:spcAft>
              <a:buClr>
                <a:schemeClr val="dk1"/>
              </a:buClr>
              <a:buSzPts val="1346"/>
              <a:buFont typeface="Arial"/>
              <a:buChar char="•"/>
              <a:defRPr b="0" i="0" sz="1346" u="none" cap="none" strike="noStrike">
                <a:solidFill>
                  <a:schemeClr val="dk1"/>
                </a:solidFill>
                <a:latin typeface="Calibri"/>
                <a:ea typeface="Calibri"/>
                <a:cs typeface="Calibri"/>
                <a:sym typeface="Calibri"/>
              </a:defRPr>
            </a:lvl6pPr>
            <a:lvl7pPr indent="-314070" lvl="6" marL="3200400" marR="0" rtl="0" algn="l">
              <a:lnSpc>
                <a:spcPct val="90000"/>
              </a:lnSpc>
              <a:spcBef>
                <a:spcPts val="374"/>
              </a:spcBef>
              <a:spcAft>
                <a:spcPts val="0"/>
              </a:spcAft>
              <a:buClr>
                <a:schemeClr val="dk1"/>
              </a:buClr>
              <a:buSzPts val="1346"/>
              <a:buFont typeface="Arial"/>
              <a:buChar char="•"/>
              <a:defRPr b="0" i="0" sz="1346" u="none" cap="none" strike="noStrike">
                <a:solidFill>
                  <a:schemeClr val="dk1"/>
                </a:solidFill>
                <a:latin typeface="Calibri"/>
                <a:ea typeface="Calibri"/>
                <a:cs typeface="Calibri"/>
                <a:sym typeface="Calibri"/>
              </a:defRPr>
            </a:lvl7pPr>
            <a:lvl8pPr indent="-314071" lvl="7" marL="3657600" marR="0" rtl="0" algn="l">
              <a:lnSpc>
                <a:spcPct val="90000"/>
              </a:lnSpc>
              <a:spcBef>
                <a:spcPts val="374"/>
              </a:spcBef>
              <a:spcAft>
                <a:spcPts val="0"/>
              </a:spcAft>
              <a:buClr>
                <a:schemeClr val="dk1"/>
              </a:buClr>
              <a:buSzPts val="1346"/>
              <a:buFont typeface="Arial"/>
              <a:buChar char="•"/>
              <a:defRPr b="0" i="0" sz="1346" u="none" cap="none" strike="noStrike">
                <a:solidFill>
                  <a:schemeClr val="dk1"/>
                </a:solidFill>
                <a:latin typeface="Calibri"/>
                <a:ea typeface="Calibri"/>
                <a:cs typeface="Calibri"/>
                <a:sym typeface="Calibri"/>
              </a:defRPr>
            </a:lvl8pPr>
            <a:lvl9pPr indent="-314071" lvl="8" marL="4114800" marR="0" rtl="0" algn="l">
              <a:lnSpc>
                <a:spcPct val="90000"/>
              </a:lnSpc>
              <a:spcBef>
                <a:spcPts val="374"/>
              </a:spcBef>
              <a:spcAft>
                <a:spcPts val="0"/>
              </a:spcAft>
              <a:buClr>
                <a:schemeClr val="dk1"/>
              </a:buClr>
              <a:buSzPts val="1346"/>
              <a:buFont typeface="Arial"/>
              <a:buChar char="•"/>
              <a:defRPr b="0" i="0" sz="1346" u="none" cap="none" strike="noStrike">
                <a:solidFill>
                  <a:schemeClr val="dk1"/>
                </a:solidFill>
                <a:latin typeface="Calibri"/>
                <a:ea typeface="Calibri"/>
                <a:cs typeface="Calibri"/>
                <a:sym typeface="Calibri"/>
              </a:defRPr>
            </a:lvl9pPr>
          </a:lstStyle>
          <a:p/>
        </p:txBody>
      </p:sp>
      <p:sp>
        <p:nvSpPr>
          <p:cNvPr id="8" name="Google Shape;8;p7"/>
          <p:cNvSpPr txBox="1"/>
          <p:nvPr>
            <p:ph idx="10" type="dt"/>
          </p:nvPr>
        </p:nvSpPr>
        <p:spPr>
          <a:xfrm>
            <a:off x="470178" y="5067425"/>
            <a:ext cx="1538764" cy="291086"/>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97"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7"/>
          <p:cNvSpPr txBox="1"/>
          <p:nvPr>
            <p:ph idx="11" type="ftr"/>
          </p:nvPr>
        </p:nvSpPr>
        <p:spPr>
          <a:xfrm>
            <a:off x="2265402" y="5067425"/>
            <a:ext cx="2308146" cy="291086"/>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897"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7"/>
          <p:cNvSpPr txBox="1"/>
          <p:nvPr>
            <p:ph idx="12" type="sldNum"/>
          </p:nvPr>
        </p:nvSpPr>
        <p:spPr>
          <a:xfrm>
            <a:off x="4830008" y="5067425"/>
            <a:ext cx="1538764" cy="291086"/>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97"/>
              <a:buFont typeface="Arial"/>
              <a:buNone/>
              <a:defRPr b="0" i="0" sz="89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US"/>
              <a:t>‹#›</a:t>
            </a:fld>
            <a:endParaRPr/>
          </a:p>
        </p:txBody>
      </p:sp>
      <p:sp>
        <p:nvSpPr>
          <p:cNvPr id="11" name="Google Shape;11;p7"/>
          <p:cNvSpPr/>
          <p:nvPr/>
        </p:nvSpPr>
        <p:spPr>
          <a:xfrm>
            <a:off x="0" y="0"/>
            <a:ext cx="6838950" cy="5467350"/>
          </a:xfrm>
          <a:prstGeom prst="rect">
            <a:avLst/>
          </a:prstGeom>
          <a:no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 name="Google Shape;12;p7"/>
          <p:cNvSpPr/>
          <p:nvPr/>
        </p:nvSpPr>
        <p:spPr>
          <a:xfrm>
            <a:off x="0" y="5026596"/>
            <a:ext cx="6838950" cy="435811"/>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
          <p:cNvSpPr txBox="1"/>
          <p:nvPr/>
        </p:nvSpPr>
        <p:spPr>
          <a:xfrm>
            <a:off x="1544536" y="1191237"/>
            <a:ext cx="3750000" cy="337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de-US" sz="1800" u="none" cap="none" strike="noStrike">
                <a:solidFill>
                  <a:schemeClr val="dk1"/>
                </a:solidFill>
                <a:latin typeface="Calibri"/>
                <a:ea typeface="Calibri"/>
                <a:cs typeface="Calibri"/>
                <a:sym typeface="Calibri"/>
              </a:rPr>
              <a:t>Nota: </a:t>
            </a:r>
            <a:r>
              <a:rPr b="0" i="0" lang="de-US" sz="1800" u="none" cap="none" strike="noStrike">
                <a:solidFill>
                  <a:schemeClr val="dk1"/>
                </a:solidFill>
                <a:latin typeface="Calibri"/>
                <a:ea typeface="Calibri"/>
                <a:cs typeface="Calibri"/>
                <a:sym typeface="Calibri"/>
              </a:rPr>
              <a:t>Este archivo tiene el tamaño adecuado para encajar en el marco del mosaico. Asegúrese de imprimirlo sin cambiar la escala. La mayoría de las veces, el cuadro de diálogo de impresión intenta llenar toda la página. A veces es más fácil crear primero un archivo PDF e imprimirlo en lugar del PowerPoint.</a:t>
            </a:r>
            <a:br>
              <a:rPr b="0" i="0" lang="de-US" sz="1800" u="none" cap="none" strike="noStrike">
                <a:solidFill>
                  <a:schemeClr val="dk1"/>
                </a:solidFill>
                <a:latin typeface="Calibri"/>
                <a:ea typeface="Calibri"/>
                <a:cs typeface="Calibri"/>
                <a:sym typeface="Calibri"/>
              </a:rPr>
            </a:br>
            <a:r>
              <a:rPr b="1" lang="de-US" sz="1800">
                <a:solidFill>
                  <a:schemeClr val="dk1"/>
                </a:solidFill>
                <a:latin typeface="Calibri"/>
                <a:ea typeface="Calibri"/>
                <a:cs typeface="Calibri"/>
                <a:sym typeface="Calibri"/>
              </a:rPr>
              <a:t>Medidas:</a:t>
            </a:r>
            <a:br>
              <a:rPr b="1" lang="de-US" sz="1800">
                <a:solidFill>
                  <a:schemeClr val="dk1"/>
                </a:solidFill>
                <a:latin typeface="Calibri"/>
                <a:ea typeface="Calibri"/>
                <a:cs typeface="Calibri"/>
                <a:sym typeface="Calibri"/>
              </a:rPr>
            </a:br>
            <a:r>
              <a:rPr b="1" lang="de-US" sz="1100">
                <a:solidFill>
                  <a:schemeClr val="dk1"/>
                </a:solidFill>
              </a:rPr>
              <a:t>Ancho: 19.0 cm</a:t>
            </a:r>
            <a:endParaRPr b="1" sz="1100">
              <a:solidFill>
                <a:schemeClr val="dk1"/>
              </a:solidFill>
            </a:endParaRPr>
          </a:p>
          <a:p>
            <a:pPr indent="0" lvl="0" marL="0" rtl="0" algn="l">
              <a:spcBef>
                <a:spcPts val="0"/>
              </a:spcBef>
              <a:spcAft>
                <a:spcPts val="0"/>
              </a:spcAft>
              <a:buClr>
                <a:schemeClr val="dk1"/>
              </a:buClr>
              <a:buSzPts val="1800"/>
              <a:buFont typeface="Arial"/>
              <a:buNone/>
            </a:pPr>
            <a:r>
              <a:t/>
            </a:r>
            <a:endParaRPr b="1" sz="1100">
              <a:solidFill>
                <a:schemeClr val="dk1"/>
              </a:solidFill>
            </a:endParaRPr>
          </a:p>
          <a:p>
            <a:pPr indent="0" lvl="0" marL="0" rtl="0" algn="l">
              <a:spcBef>
                <a:spcPts val="0"/>
              </a:spcBef>
              <a:spcAft>
                <a:spcPts val="0"/>
              </a:spcAft>
              <a:buClr>
                <a:schemeClr val="dk1"/>
              </a:buClr>
              <a:buSzPts val="1800"/>
              <a:buFont typeface="Arial"/>
              <a:buNone/>
            </a:pPr>
            <a:r>
              <a:rPr b="1" lang="de-US" sz="1100">
                <a:solidFill>
                  <a:schemeClr val="dk1"/>
                </a:solidFill>
              </a:rPr>
              <a:t>Alto: 15.19 cm</a:t>
            </a:r>
            <a:endParaRPr sz="1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p:nvPr/>
        </p:nvSpPr>
        <p:spPr>
          <a:xfrm>
            <a:off x="23412" y="20562"/>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2" name="Google Shape;92;p2"/>
          <p:cNvSpPr/>
          <p:nvPr/>
        </p:nvSpPr>
        <p:spPr>
          <a:xfrm>
            <a:off x="5443938" y="20562"/>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3" name="Google Shape;93;p2"/>
          <p:cNvSpPr/>
          <p:nvPr/>
        </p:nvSpPr>
        <p:spPr>
          <a:xfrm>
            <a:off x="3626484" y="20562"/>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4" name="Google Shape;94;p2"/>
          <p:cNvSpPr/>
          <p:nvPr/>
        </p:nvSpPr>
        <p:spPr>
          <a:xfrm>
            <a:off x="1840866" y="20562"/>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5" name="Google Shape;95;p2"/>
          <p:cNvSpPr/>
          <p:nvPr/>
        </p:nvSpPr>
        <p:spPr>
          <a:xfrm>
            <a:off x="23412"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6" name="Google Shape;96;p2"/>
          <p:cNvSpPr/>
          <p:nvPr/>
        </p:nvSpPr>
        <p:spPr>
          <a:xfrm>
            <a:off x="5443938"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7" name="Google Shape;97;p2"/>
          <p:cNvSpPr/>
          <p:nvPr/>
        </p:nvSpPr>
        <p:spPr>
          <a:xfrm>
            <a:off x="3626484"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8" name="Google Shape;98;p2"/>
          <p:cNvSpPr/>
          <p:nvPr/>
        </p:nvSpPr>
        <p:spPr>
          <a:xfrm>
            <a:off x="1840866" y="3650114"/>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 name="Google Shape;99;p2"/>
          <p:cNvSpPr/>
          <p:nvPr/>
        </p:nvSpPr>
        <p:spPr>
          <a:xfrm>
            <a:off x="23412" y="1835338"/>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0" name="Google Shape;100;p2"/>
          <p:cNvSpPr/>
          <p:nvPr/>
        </p:nvSpPr>
        <p:spPr>
          <a:xfrm>
            <a:off x="5443938" y="1835338"/>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1" name="Google Shape;101;p2"/>
          <p:cNvSpPr/>
          <p:nvPr/>
        </p:nvSpPr>
        <p:spPr>
          <a:xfrm>
            <a:off x="3626484" y="1835338"/>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2" name="Google Shape;102;p2"/>
          <p:cNvSpPr/>
          <p:nvPr/>
        </p:nvSpPr>
        <p:spPr>
          <a:xfrm>
            <a:off x="1840866" y="1817236"/>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3"/>
          <p:cNvSpPr/>
          <p:nvPr/>
        </p:nvSpPr>
        <p:spPr>
          <a:xfrm>
            <a:off x="23412" y="20562"/>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8" name="Google Shape;108;p3"/>
          <p:cNvSpPr/>
          <p:nvPr/>
        </p:nvSpPr>
        <p:spPr>
          <a:xfrm>
            <a:off x="5443938" y="20562"/>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9" name="Google Shape;109;p3"/>
          <p:cNvSpPr/>
          <p:nvPr/>
        </p:nvSpPr>
        <p:spPr>
          <a:xfrm>
            <a:off x="3626484" y="20562"/>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0" name="Google Shape;110;p3"/>
          <p:cNvSpPr/>
          <p:nvPr/>
        </p:nvSpPr>
        <p:spPr>
          <a:xfrm>
            <a:off x="1840866" y="20562"/>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1" name="Google Shape;111;p3"/>
          <p:cNvSpPr/>
          <p:nvPr/>
        </p:nvSpPr>
        <p:spPr>
          <a:xfrm>
            <a:off x="23412"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2" name="Google Shape;112;p3"/>
          <p:cNvSpPr/>
          <p:nvPr/>
        </p:nvSpPr>
        <p:spPr>
          <a:xfrm>
            <a:off x="5443938"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3" name="Google Shape;113;p3"/>
          <p:cNvSpPr/>
          <p:nvPr/>
        </p:nvSpPr>
        <p:spPr>
          <a:xfrm>
            <a:off x="3626484"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4" name="Google Shape;114;p3"/>
          <p:cNvSpPr/>
          <p:nvPr/>
        </p:nvSpPr>
        <p:spPr>
          <a:xfrm>
            <a:off x="1840866" y="3650114"/>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5" name="Google Shape;115;p3"/>
          <p:cNvSpPr/>
          <p:nvPr/>
        </p:nvSpPr>
        <p:spPr>
          <a:xfrm>
            <a:off x="23412" y="1835338"/>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6" name="Google Shape;116;p3"/>
          <p:cNvSpPr/>
          <p:nvPr/>
        </p:nvSpPr>
        <p:spPr>
          <a:xfrm>
            <a:off x="5443938" y="1835338"/>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7" name="Google Shape;117;p3"/>
          <p:cNvSpPr/>
          <p:nvPr/>
        </p:nvSpPr>
        <p:spPr>
          <a:xfrm>
            <a:off x="3626484" y="1835338"/>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8" name="Google Shape;118;p3"/>
          <p:cNvSpPr/>
          <p:nvPr/>
        </p:nvSpPr>
        <p:spPr>
          <a:xfrm>
            <a:off x="1840866" y="1817236"/>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4"/>
          <p:cNvSpPr/>
          <p:nvPr/>
        </p:nvSpPr>
        <p:spPr>
          <a:xfrm>
            <a:off x="23412" y="20562"/>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4" name="Google Shape;124;p4"/>
          <p:cNvSpPr/>
          <p:nvPr/>
        </p:nvSpPr>
        <p:spPr>
          <a:xfrm>
            <a:off x="5443938" y="20562"/>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5" name="Google Shape;125;p4"/>
          <p:cNvSpPr/>
          <p:nvPr/>
        </p:nvSpPr>
        <p:spPr>
          <a:xfrm>
            <a:off x="3626484" y="20562"/>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6" name="Google Shape;126;p4"/>
          <p:cNvSpPr/>
          <p:nvPr/>
        </p:nvSpPr>
        <p:spPr>
          <a:xfrm>
            <a:off x="1840866" y="20562"/>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7" name="Google Shape;127;p4"/>
          <p:cNvSpPr/>
          <p:nvPr/>
        </p:nvSpPr>
        <p:spPr>
          <a:xfrm>
            <a:off x="23412"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8" name="Google Shape;128;p4"/>
          <p:cNvSpPr/>
          <p:nvPr/>
        </p:nvSpPr>
        <p:spPr>
          <a:xfrm>
            <a:off x="5443938"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9" name="Google Shape;129;p4"/>
          <p:cNvSpPr/>
          <p:nvPr/>
        </p:nvSpPr>
        <p:spPr>
          <a:xfrm>
            <a:off x="3626484" y="3650114"/>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0" name="Google Shape;130;p4"/>
          <p:cNvSpPr/>
          <p:nvPr/>
        </p:nvSpPr>
        <p:spPr>
          <a:xfrm>
            <a:off x="1840866"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1" name="Google Shape;131;p4"/>
          <p:cNvSpPr/>
          <p:nvPr/>
        </p:nvSpPr>
        <p:spPr>
          <a:xfrm>
            <a:off x="23412" y="1835338"/>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 name="Google Shape;132;p4"/>
          <p:cNvSpPr/>
          <p:nvPr/>
        </p:nvSpPr>
        <p:spPr>
          <a:xfrm>
            <a:off x="5443938" y="1835338"/>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3" name="Google Shape;133;p4"/>
          <p:cNvSpPr/>
          <p:nvPr/>
        </p:nvSpPr>
        <p:spPr>
          <a:xfrm>
            <a:off x="3626484" y="1835338"/>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4" name="Google Shape;134;p4"/>
          <p:cNvSpPr/>
          <p:nvPr/>
        </p:nvSpPr>
        <p:spPr>
          <a:xfrm>
            <a:off x="1840866" y="1817236"/>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5"/>
          <p:cNvSpPr/>
          <p:nvPr/>
        </p:nvSpPr>
        <p:spPr>
          <a:xfrm>
            <a:off x="23412" y="20562"/>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0" name="Google Shape;140;p5"/>
          <p:cNvSpPr/>
          <p:nvPr/>
        </p:nvSpPr>
        <p:spPr>
          <a:xfrm>
            <a:off x="5443938" y="20562"/>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1" name="Google Shape;141;p5"/>
          <p:cNvSpPr/>
          <p:nvPr/>
        </p:nvSpPr>
        <p:spPr>
          <a:xfrm>
            <a:off x="3626484" y="20562"/>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2" name="Google Shape;142;p5"/>
          <p:cNvSpPr/>
          <p:nvPr/>
        </p:nvSpPr>
        <p:spPr>
          <a:xfrm>
            <a:off x="1840866" y="20562"/>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3" name="Google Shape;143;p5"/>
          <p:cNvSpPr/>
          <p:nvPr/>
        </p:nvSpPr>
        <p:spPr>
          <a:xfrm>
            <a:off x="23412"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4" name="Google Shape;144;p5"/>
          <p:cNvSpPr/>
          <p:nvPr/>
        </p:nvSpPr>
        <p:spPr>
          <a:xfrm>
            <a:off x="5443938"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5" name="Google Shape;145;p5"/>
          <p:cNvSpPr/>
          <p:nvPr/>
        </p:nvSpPr>
        <p:spPr>
          <a:xfrm>
            <a:off x="3626484" y="3650114"/>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6" name="Google Shape;146;p5"/>
          <p:cNvSpPr/>
          <p:nvPr/>
        </p:nvSpPr>
        <p:spPr>
          <a:xfrm>
            <a:off x="1840866" y="3650114"/>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7" name="Google Shape;147;p5"/>
          <p:cNvSpPr/>
          <p:nvPr/>
        </p:nvSpPr>
        <p:spPr>
          <a:xfrm>
            <a:off x="23412" y="1835338"/>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8" name="Google Shape;148;p5"/>
          <p:cNvSpPr/>
          <p:nvPr/>
        </p:nvSpPr>
        <p:spPr>
          <a:xfrm>
            <a:off x="5443938" y="1835338"/>
            <a:ext cx="1371600" cy="1371600"/>
          </a:xfrm>
          <a:prstGeom prst="rect">
            <a:avLst/>
          </a:prstGeom>
          <a:solidFill>
            <a:srgbClr val="0055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9" name="Google Shape;149;p5"/>
          <p:cNvSpPr/>
          <p:nvPr/>
        </p:nvSpPr>
        <p:spPr>
          <a:xfrm>
            <a:off x="3626484" y="1835338"/>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0" name="Google Shape;150;p5"/>
          <p:cNvSpPr/>
          <p:nvPr/>
        </p:nvSpPr>
        <p:spPr>
          <a:xfrm>
            <a:off x="1840866" y="1817236"/>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6"/>
          <p:cNvSpPr/>
          <p:nvPr/>
        </p:nvSpPr>
        <p:spPr>
          <a:xfrm>
            <a:off x="23412" y="20562"/>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6" name="Google Shape;156;p6"/>
          <p:cNvSpPr/>
          <p:nvPr/>
        </p:nvSpPr>
        <p:spPr>
          <a:xfrm>
            <a:off x="5443938" y="20562"/>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7" name="Google Shape;157;p6"/>
          <p:cNvSpPr/>
          <p:nvPr/>
        </p:nvSpPr>
        <p:spPr>
          <a:xfrm>
            <a:off x="3626484" y="20562"/>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8" name="Google Shape;158;p6"/>
          <p:cNvSpPr/>
          <p:nvPr/>
        </p:nvSpPr>
        <p:spPr>
          <a:xfrm>
            <a:off x="1840866" y="20562"/>
            <a:ext cx="1371600" cy="1371600"/>
          </a:xfrm>
          <a:prstGeom prst="rect">
            <a:avLst/>
          </a:prstGeom>
          <a:solidFill>
            <a:srgbClr val="23784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9" name="Google Shape;159;p6"/>
          <p:cNvSpPr/>
          <p:nvPr/>
        </p:nvSpPr>
        <p:spPr>
          <a:xfrm>
            <a:off x="23412" y="3650114"/>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0" name="Google Shape;160;p6"/>
          <p:cNvSpPr/>
          <p:nvPr/>
        </p:nvSpPr>
        <p:spPr>
          <a:xfrm>
            <a:off x="5443938" y="3650114"/>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1" name="Google Shape;161;p6"/>
          <p:cNvSpPr/>
          <p:nvPr/>
        </p:nvSpPr>
        <p:spPr>
          <a:xfrm>
            <a:off x="3626484" y="3650114"/>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2" name="Google Shape;162;p6"/>
          <p:cNvSpPr/>
          <p:nvPr/>
        </p:nvSpPr>
        <p:spPr>
          <a:xfrm>
            <a:off x="1840866" y="3650114"/>
            <a:ext cx="1371600" cy="1371600"/>
          </a:xfrm>
          <a:prstGeom prst="rect">
            <a:avLst/>
          </a:prstGeom>
          <a:solidFill>
            <a:srgbClr val="FFF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3" name="Google Shape;163;p6"/>
          <p:cNvSpPr/>
          <p:nvPr/>
        </p:nvSpPr>
        <p:spPr>
          <a:xfrm>
            <a:off x="23412" y="1835338"/>
            <a:ext cx="1371600" cy="1371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4" name="Google Shape;164;p6"/>
          <p:cNvSpPr/>
          <p:nvPr/>
        </p:nvSpPr>
        <p:spPr>
          <a:xfrm>
            <a:off x="5443938" y="1835338"/>
            <a:ext cx="1371600" cy="1371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5" name="Google Shape;165;p6"/>
          <p:cNvSpPr/>
          <p:nvPr/>
        </p:nvSpPr>
        <p:spPr>
          <a:xfrm>
            <a:off x="3626484" y="1835338"/>
            <a:ext cx="1371600" cy="1371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6" name="Google Shape;166;p6"/>
          <p:cNvSpPr/>
          <p:nvPr/>
        </p:nvSpPr>
        <p:spPr>
          <a:xfrm>
            <a:off x="1840866" y="1817236"/>
            <a:ext cx="1371600" cy="1371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2025-12-10T06:51:37Z</dcterms:created>
  <dc:creator>Lukas Plümper</dc:creator>
</cp:coreProperties>
</file>